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62" r:id="rId5"/>
    <p:sldId id="772" r:id="rId6"/>
    <p:sldId id="762" r:id="rId7"/>
    <p:sldId id="761" r:id="rId8"/>
    <p:sldId id="767" r:id="rId9"/>
    <p:sldId id="768" r:id="rId10"/>
    <p:sldId id="765" r:id="rId11"/>
    <p:sldId id="781" r:id="rId12"/>
    <p:sldId id="784" r:id="rId13"/>
    <p:sldId id="400" r:id="rId14"/>
    <p:sldId id="394" r:id="rId15"/>
    <p:sldId id="743" r:id="rId16"/>
    <p:sldId id="771" r:id="rId17"/>
    <p:sldId id="782" r:id="rId18"/>
    <p:sldId id="78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B456C5A-CA16-49E9-94A9-A1F65BB00128}">
          <p14:sldIdLst>
            <p14:sldId id="362"/>
            <p14:sldId id="772"/>
          </p14:sldIdLst>
        </p14:section>
        <p14:section name="Titel slides" id="{1FEC8BC1-7491-4EE7-839E-0EC031587DAC}">
          <p14:sldIdLst>
            <p14:sldId id="762"/>
            <p14:sldId id="761"/>
            <p14:sldId id="767"/>
            <p14:sldId id="768"/>
          </p14:sldIdLst>
        </p14:section>
        <p14:section name="MD Algemeen" id="{8E4FB0D4-B119-444A-BD89-35324CFB7728}">
          <p14:sldIdLst>
            <p14:sldId id="765"/>
            <p14:sldId id="781"/>
            <p14:sldId id="784"/>
            <p14:sldId id="400"/>
            <p14:sldId id="394"/>
            <p14:sldId id="743"/>
            <p14:sldId id="771"/>
            <p14:sldId id="782"/>
            <p14:sldId id="783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3B9E00-D4A5-8CAA-F2B9-8482E9F9C4AB}" name="Marina Bakker" initials="MB" userId="S::marinabakker@tudelft.nl::f526c562-ebc9-4512-8026-dd68067f8889" providerId="AD"/>
  <p188:author id="{BFB96AB7-87E4-A049-22E7-CBE15B9828F7}" name="Marijke Will - Janssen" initials="MW" userId="S::marijkejanssen@tudelft.nl::1d927a14-2cc8-43da-b85c-771ad85fbcd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ene Kersseboom" initials="IK" lastIdx="1" clrIdx="0">
    <p:extLst>
      <p:ext uri="{19B8F6BF-5375-455C-9EA6-DF929625EA0E}">
        <p15:presenceInfo xmlns:p15="http://schemas.microsoft.com/office/powerpoint/2012/main" userId="S-1-5-21-2082945442-480271342-340043625-4202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217D"/>
    <a:srgbClr val="E71D73"/>
    <a:srgbClr val="FCE0ED"/>
    <a:srgbClr val="9E004B"/>
    <a:srgbClr val="FEF0F6"/>
    <a:srgbClr val="B10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6357" autoAdjust="0"/>
  </p:normalViewPr>
  <p:slideViewPr>
    <p:cSldViewPr snapToGrid="0">
      <p:cViewPr varScale="1">
        <p:scale>
          <a:sx n="109" d="100"/>
          <a:sy n="109" d="100"/>
        </p:scale>
        <p:origin x="684" y="108"/>
      </p:cViewPr>
      <p:guideLst/>
    </p:cSldViewPr>
  </p:slideViewPr>
  <p:outlineViewPr>
    <p:cViewPr>
      <p:scale>
        <a:sx n="33" d="100"/>
        <a:sy n="33" d="100"/>
      </p:scale>
      <p:origin x="0" y="-216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6834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0A0C6-3ED5-4853-84FD-DD0DC5393443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22679-DE16-4FD5-B46A-C53449BF15A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127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1A1BBA-F461-76B2-F6A2-3AA1D2BD4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7992" y="2594610"/>
            <a:ext cx="7150608" cy="686435"/>
          </a:xfrm>
          <a:prstGeom prst="rect">
            <a:avLst/>
          </a:prstGeom>
        </p:spPr>
        <p:txBody>
          <a:bodyPr/>
          <a:lstStyle>
            <a:lvl1pPr algn="ctr">
              <a:defRPr sz="5400" b="1"/>
            </a:lvl1pPr>
          </a:lstStyle>
          <a:p>
            <a:r>
              <a:rPr lang="nl-NL" dirty="0"/>
              <a:t>Titel presentatie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9732A71-DDAF-CF50-DF2C-D61F7CCE16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0" y="3576955"/>
            <a:ext cx="7150100" cy="4841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4D9CADD-1676-E8E3-6CA2-E5AF3289F2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9000" cy="3429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8CD2375-5B09-7E48-19EB-EB20547EFB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8999"/>
            <a:ext cx="3429001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0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e/Vis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0DDF1108-F919-A74B-DEC6-F35BB373E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857" y="1545336"/>
            <a:ext cx="6126480" cy="713232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latin typeface="Helvetica" pitchFamily="2" charset="0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57B3F799-3EE6-754B-2BD9-7CBC584A3F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90617" y="2780538"/>
            <a:ext cx="5394960" cy="32273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4060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ECCCD78F-5BF4-5166-D4C1-FAECB9852A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948" y="328549"/>
            <a:ext cx="10226179" cy="466979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l-NL" dirty="0"/>
              <a:t>Titel van de slide</a:t>
            </a:r>
          </a:p>
        </p:txBody>
      </p:sp>
    </p:spTree>
    <p:extLst>
      <p:ext uri="{BB962C8B-B14F-4D97-AF65-F5344CB8AC3E}">
        <p14:creationId xmlns:p14="http://schemas.microsoft.com/office/powerpoint/2010/main" val="346829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k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FAA17B32-0F64-DDAE-27B9-47C2BB33EA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948" y="328549"/>
            <a:ext cx="10226179" cy="466979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Titel van de slide</a:t>
            </a:r>
          </a:p>
        </p:txBody>
      </p:sp>
    </p:spTree>
    <p:extLst>
      <p:ext uri="{BB962C8B-B14F-4D97-AF65-F5344CB8AC3E}">
        <p14:creationId xmlns:p14="http://schemas.microsoft.com/office/powerpoint/2010/main" val="61241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oz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C1F287C2-7006-945C-B2C2-A2B1F2266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948" y="328549"/>
            <a:ext cx="10226179" cy="466979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Titel van de slide</a:t>
            </a:r>
          </a:p>
        </p:txBody>
      </p:sp>
    </p:spTree>
    <p:extLst>
      <p:ext uri="{BB962C8B-B14F-4D97-AF65-F5344CB8AC3E}">
        <p14:creationId xmlns:p14="http://schemas.microsoft.com/office/powerpoint/2010/main" val="281983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785DFDB7-09C0-D705-1106-ACED00F43464}"/>
              </a:ext>
            </a:extLst>
          </p:cNvPr>
          <p:cNvSpPr/>
          <p:nvPr userDrawn="1"/>
        </p:nvSpPr>
        <p:spPr>
          <a:xfrm>
            <a:off x="3" y="1206709"/>
            <a:ext cx="12191997" cy="56512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C2AC8C-D367-B485-D630-385431E10B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948" y="328549"/>
            <a:ext cx="10226179" cy="466979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l-NL" dirty="0"/>
              <a:t>Titel van de slide</a:t>
            </a:r>
          </a:p>
        </p:txBody>
      </p:sp>
      <p:sp>
        <p:nvSpPr>
          <p:cNvPr id="3" name="Tijdelijke aanduiding voor tekst 17">
            <a:extLst>
              <a:ext uri="{FF2B5EF4-FFF2-40B4-BE49-F238E27FC236}">
                <a16:creationId xmlns:a16="http://schemas.microsoft.com/office/drawing/2014/main" id="{519EECE5-B75D-1717-9C18-5828BD1468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3735" y="1440224"/>
            <a:ext cx="11484529" cy="485151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accent6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accent6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accent6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6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accent6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Rechthoek 8">
            <a:extLst>
              <a:ext uri="{FF2B5EF4-FFF2-40B4-BE49-F238E27FC236}">
                <a16:creationId xmlns:a16="http://schemas.microsoft.com/office/drawing/2014/main" id="{0986C1E1-1D66-2454-66C7-F8EBE6D68C83}"/>
              </a:ext>
            </a:extLst>
          </p:cNvPr>
          <p:cNvSpPr/>
          <p:nvPr userDrawn="1"/>
        </p:nvSpPr>
        <p:spPr>
          <a:xfrm>
            <a:off x="1" y="6498000"/>
            <a:ext cx="12191999" cy="360000"/>
          </a:xfrm>
          <a:prstGeom prst="rect">
            <a:avLst/>
          </a:prstGeom>
          <a:solidFill>
            <a:srgbClr val="BBBD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7" name="Afbeelding 9">
            <a:extLst>
              <a:ext uri="{FF2B5EF4-FFF2-40B4-BE49-F238E27FC236}">
                <a16:creationId xmlns:a16="http://schemas.microsoft.com/office/drawing/2014/main" id="{DD21C359-B32D-3BF5-544E-6DDDCDFA32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655" y="6599876"/>
            <a:ext cx="693906" cy="183284"/>
          </a:xfrm>
          <a:prstGeom prst="rect">
            <a:avLst/>
          </a:prstGeom>
        </p:spPr>
      </p:pic>
      <p:sp>
        <p:nvSpPr>
          <p:cNvPr id="8" name="Tekstvak 10">
            <a:extLst>
              <a:ext uri="{FF2B5EF4-FFF2-40B4-BE49-F238E27FC236}">
                <a16:creationId xmlns:a16="http://schemas.microsoft.com/office/drawing/2014/main" id="{ACA9960E-0177-0F2C-B267-C4FEED282336}"/>
              </a:ext>
            </a:extLst>
          </p:cNvPr>
          <p:cNvSpPr txBox="1"/>
          <p:nvPr userDrawn="1"/>
        </p:nvSpPr>
        <p:spPr>
          <a:xfrm>
            <a:off x="1324406" y="6554891"/>
            <a:ext cx="44316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i="0" spc="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Medical</a:t>
            </a:r>
            <a:r>
              <a:rPr lang="nl-NL" sz="1000" b="1" i="0" spc="1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Delta  </a:t>
            </a:r>
            <a:r>
              <a:rPr lang="nl-NL" sz="1000" b="0" i="0" spc="1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- Life Sciences, Health &amp; </a:t>
            </a:r>
            <a:r>
              <a:rPr lang="nl-NL" sz="1000" b="0" i="0" spc="100" baseline="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Innovation</a:t>
            </a:r>
            <a:endParaRPr lang="nl-NL" sz="1000" b="0" i="0" spc="1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56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1CD435CD-B4AA-C3B4-B3A0-4305481E1899}"/>
              </a:ext>
            </a:extLst>
          </p:cNvPr>
          <p:cNvSpPr/>
          <p:nvPr userDrawn="1"/>
        </p:nvSpPr>
        <p:spPr>
          <a:xfrm>
            <a:off x="3" y="1206709"/>
            <a:ext cx="12191997" cy="56512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C2AC8C-D367-B485-D630-385431E10B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948" y="328549"/>
            <a:ext cx="10226179" cy="466979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l-NL" dirty="0"/>
              <a:t>Titel van de slide</a:t>
            </a:r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E796B71A-8FB2-80CC-4AF5-C335C32BCA7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34288" y="1440224"/>
            <a:ext cx="4213225" cy="4851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6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4" name="Rechthoek 8">
            <a:extLst>
              <a:ext uri="{FF2B5EF4-FFF2-40B4-BE49-F238E27FC236}">
                <a16:creationId xmlns:a16="http://schemas.microsoft.com/office/drawing/2014/main" id="{6A95CADA-6096-5EF3-6E29-907A248BE549}"/>
              </a:ext>
            </a:extLst>
          </p:cNvPr>
          <p:cNvSpPr/>
          <p:nvPr userDrawn="1"/>
        </p:nvSpPr>
        <p:spPr>
          <a:xfrm>
            <a:off x="1" y="6498000"/>
            <a:ext cx="12191999" cy="360000"/>
          </a:xfrm>
          <a:prstGeom prst="rect">
            <a:avLst/>
          </a:prstGeom>
          <a:solidFill>
            <a:srgbClr val="BBBD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6" name="Afbeelding 9">
            <a:extLst>
              <a:ext uri="{FF2B5EF4-FFF2-40B4-BE49-F238E27FC236}">
                <a16:creationId xmlns:a16="http://schemas.microsoft.com/office/drawing/2014/main" id="{D39A53C0-CA83-093B-F279-A558E5CA97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655" y="6599876"/>
            <a:ext cx="693906" cy="183284"/>
          </a:xfrm>
          <a:prstGeom prst="rect">
            <a:avLst/>
          </a:prstGeom>
        </p:spPr>
      </p:pic>
      <p:sp>
        <p:nvSpPr>
          <p:cNvPr id="7" name="Tekstvak 10">
            <a:extLst>
              <a:ext uri="{FF2B5EF4-FFF2-40B4-BE49-F238E27FC236}">
                <a16:creationId xmlns:a16="http://schemas.microsoft.com/office/drawing/2014/main" id="{C125EF6E-34BA-4BCA-4402-D008231B89EC}"/>
              </a:ext>
            </a:extLst>
          </p:cNvPr>
          <p:cNvSpPr txBox="1"/>
          <p:nvPr userDrawn="1"/>
        </p:nvSpPr>
        <p:spPr>
          <a:xfrm>
            <a:off x="1324406" y="6554891"/>
            <a:ext cx="44316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i="0" spc="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Medical</a:t>
            </a:r>
            <a:r>
              <a:rPr lang="nl-NL" sz="1000" b="1" i="0" spc="1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Delta  </a:t>
            </a:r>
            <a:r>
              <a:rPr lang="nl-NL" sz="1000" b="0" i="0" spc="1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- Life Sciences, Health &amp; </a:t>
            </a:r>
            <a:r>
              <a:rPr lang="nl-NL" sz="1000" b="0" i="0" spc="100" baseline="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Innovation</a:t>
            </a:r>
            <a:endParaRPr lang="nl-NL" sz="1000" b="0" i="0" spc="1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jdelijke aanduiding voor tekst 17">
            <a:extLst>
              <a:ext uri="{FF2B5EF4-FFF2-40B4-BE49-F238E27FC236}">
                <a16:creationId xmlns:a16="http://schemas.microsoft.com/office/drawing/2014/main" id="{0A4362CD-BF5E-6E73-55B8-67E4834914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3736" y="1440224"/>
            <a:ext cx="6936066" cy="485151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accent6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accent6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accent6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6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accent6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64018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48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652" r:id="rId2"/>
    <p:sldLayoutId id="2147483780" r:id="rId3"/>
    <p:sldLayoutId id="2147483781" r:id="rId4"/>
    <p:sldLayoutId id="2147483776" r:id="rId5"/>
    <p:sldLayoutId id="2147483783" r:id="rId6"/>
    <p:sldLayoutId id="2147483782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11" Type="http://schemas.openxmlformats.org/officeDocument/2006/relationships/image" Target="../media/image62.svg"/><Relationship Id="rId5" Type="http://schemas.openxmlformats.org/officeDocument/2006/relationships/image" Target="../media/image56.png"/><Relationship Id="rId15" Type="http://schemas.openxmlformats.org/officeDocument/2006/relationships/image" Target="../media/image66.sv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svg"/><Relationship Id="rId1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svg"/><Relationship Id="rId3" Type="http://schemas.openxmlformats.org/officeDocument/2006/relationships/image" Target="../media/image68.svg"/><Relationship Id="rId7" Type="http://schemas.openxmlformats.org/officeDocument/2006/relationships/image" Target="../media/image72.svg"/><Relationship Id="rId12" Type="http://schemas.openxmlformats.org/officeDocument/2006/relationships/image" Target="../media/image7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png"/><Relationship Id="rId11" Type="http://schemas.openxmlformats.org/officeDocument/2006/relationships/image" Target="../media/image76.svg"/><Relationship Id="rId5" Type="http://schemas.openxmlformats.org/officeDocument/2006/relationships/image" Target="../media/image70.sv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9.png"/><Relationship Id="rId7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18" Type="http://schemas.openxmlformats.org/officeDocument/2006/relationships/image" Target="../media/image49.png"/><Relationship Id="rId3" Type="http://schemas.openxmlformats.org/officeDocument/2006/relationships/image" Target="../media/image34.svg"/><Relationship Id="rId21" Type="http://schemas.openxmlformats.org/officeDocument/2006/relationships/image" Target="../media/image52.svg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17" Type="http://schemas.openxmlformats.org/officeDocument/2006/relationships/image" Target="../media/image48.sv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5" Type="http://schemas.openxmlformats.org/officeDocument/2006/relationships/image" Target="../media/image46.svg"/><Relationship Id="rId10" Type="http://schemas.openxmlformats.org/officeDocument/2006/relationships/image" Target="../media/image41.png"/><Relationship Id="rId19" Type="http://schemas.openxmlformats.org/officeDocument/2006/relationships/image" Target="../media/image50.svg"/><Relationship Id="rId4" Type="http://schemas.openxmlformats.org/officeDocument/2006/relationships/image" Target="../media/image35.png"/><Relationship Id="rId9" Type="http://schemas.openxmlformats.org/officeDocument/2006/relationships/image" Target="../media/image40.svg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202759D-25F6-5422-DC32-DB66348F3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76" y="328549"/>
            <a:ext cx="10488168" cy="466979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General Slide Deck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15A23-D0F3-8018-1616-BA607714748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72269" y="1266043"/>
            <a:ext cx="11447462" cy="4679950"/>
          </a:xfrm>
          <a:prstGeom prst="rect">
            <a:avLst/>
          </a:prstGeom>
        </p:spPr>
        <p:txBody>
          <a:bodyPr/>
          <a:lstStyle/>
          <a:p>
            <a:pPr marL="342900" indent="-342900">
              <a:buClr>
                <a:srgbClr val="ED217D"/>
              </a:buClr>
              <a:buFont typeface="Wingdings" panose="05000000000000000000" pitchFamily="2" charset="2"/>
              <a:buChar char="§"/>
            </a:pPr>
            <a:r>
              <a:rPr lang="nl-NL" sz="2400" dirty="0">
                <a:ea typeface="Calibri" panose="020F0502020204030204" pitchFamily="34" charset="0"/>
                <a:cs typeface="Calibri" panose="020F0502020204030204" pitchFamily="34" charset="0"/>
              </a:rPr>
              <a:t>Wanneer je een presentatie geeft, kun je hier (algemene) slides over Medical Delta uithalen</a:t>
            </a:r>
          </a:p>
          <a:p>
            <a:pPr marL="342900" indent="-342900">
              <a:buClr>
                <a:srgbClr val="ED217D"/>
              </a:buClr>
              <a:buFont typeface="Wingdings" panose="05000000000000000000" pitchFamily="2" charset="2"/>
              <a:buChar char="§"/>
            </a:pPr>
            <a:r>
              <a:rPr lang="nl-NL" sz="2400" dirty="0">
                <a:ea typeface="Calibri" panose="020F0502020204030204" pitchFamily="34" charset="0"/>
                <a:cs typeface="Calibri" panose="020F0502020204030204" pitchFamily="34" charset="0"/>
              </a:rPr>
              <a:t>Het slide deck bestaat uit verschillende hoofdstukken (zie secties) met soms meerdere opties voor eenzelfde slide.</a:t>
            </a:r>
          </a:p>
          <a:p>
            <a:pPr marL="800100" lvl="2" indent="-342900">
              <a:spcBef>
                <a:spcPts val="1000"/>
              </a:spcBef>
              <a:buClr>
                <a:srgbClr val="ED217D"/>
              </a:buClr>
              <a:buFont typeface="Wingdings" panose="05000000000000000000" pitchFamily="2" charset="2"/>
              <a:buChar char="§"/>
            </a:pPr>
            <a:r>
              <a:rPr lang="nl-NL" sz="1400" spc="1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Kies de slide die jij het beste vindt werken</a:t>
            </a:r>
          </a:p>
          <a:p>
            <a:pPr marL="800100" lvl="2" indent="-342900">
              <a:spcBef>
                <a:spcPts val="1000"/>
              </a:spcBef>
              <a:buClr>
                <a:srgbClr val="ED217D"/>
              </a:buClr>
              <a:buFont typeface="Wingdings" panose="05000000000000000000" pitchFamily="2" charset="2"/>
              <a:buChar char="§"/>
            </a:pPr>
            <a:r>
              <a:rPr lang="nl-NL" sz="1400" spc="1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Het is dus niet de bedoeling dat je dit slide deck integraal presenteert</a:t>
            </a:r>
          </a:p>
          <a:p>
            <a:pPr marL="342900" indent="-342900">
              <a:buClr>
                <a:srgbClr val="ED217D"/>
              </a:buClr>
              <a:buFont typeface="Wingdings" panose="05000000000000000000" pitchFamily="2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602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9978;p43">
            <a:extLst>
              <a:ext uri="{FF2B5EF4-FFF2-40B4-BE49-F238E27FC236}">
                <a16:creationId xmlns:a16="http://schemas.microsoft.com/office/drawing/2014/main" id="{46FEE43B-E275-6B11-ACF4-40173361BDA2}"/>
              </a:ext>
            </a:extLst>
          </p:cNvPr>
          <p:cNvGrpSpPr/>
          <p:nvPr/>
        </p:nvGrpSpPr>
        <p:grpSpPr>
          <a:xfrm>
            <a:off x="3510610" y="623781"/>
            <a:ext cx="4777280" cy="5709256"/>
            <a:chOff x="3036900" y="967100"/>
            <a:chExt cx="3070199" cy="3669150"/>
          </a:xfrm>
          <a:solidFill>
            <a:schemeClr val="bg1">
              <a:lumMod val="85000"/>
            </a:schemeClr>
          </a:solidFill>
        </p:grpSpPr>
        <p:sp>
          <p:nvSpPr>
            <p:cNvPr id="6" name="Google Shape;9979;p43">
              <a:extLst>
                <a:ext uri="{FF2B5EF4-FFF2-40B4-BE49-F238E27FC236}">
                  <a16:creationId xmlns:a16="http://schemas.microsoft.com/office/drawing/2014/main" id="{4B9A21D7-4049-1703-CFC0-FB2B8EB24FCC}"/>
                </a:ext>
              </a:extLst>
            </p:cNvPr>
            <p:cNvSpPr/>
            <p:nvPr/>
          </p:nvSpPr>
          <p:spPr>
            <a:xfrm>
              <a:off x="5055961" y="4133715"/>
              <a:ext cx="2367" cy="3396"/>
            </a:xfrm>
            <a:custGeom>
              <a:avLst/>
              <a:gdLst/>
              <a:ahLst/>
              <a:cxnLst/>
              <a:rect l="l" t="t" r="r" b="b"/>
              <a:pathLst>
                <a:path w="14" h="20" extrusionOk="0">
                  <a:moveTo>
                    <a:pt x="13" y="0"/>
                  </a:moveTo>
                  <a:cubicBezTo>
                    <a:pt x="7" y="7"/>
                    <a:pt x="0" y="13"/>
                    <a:pt x="0" y="20"/>
                  </a:cubicBezTo>
                  <a:cubicBezTo>
                    <a:pt x="7" y="13"/>
                    <a:pt x="7" y="7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980;p43">
              <a:extLst>
                <a:ext uri="{FF2B5EF4-FFF2-40B4-BE49-F238E27FC236}">
                  <a16:creationId xmlns:a16="http://schemas.microsoft.com/office/drawing/2014/main" id="{2B9D48EE-33F9-E968-7CFA-3D65D0FFB34A}"/>
                </a:ext>
              </a:extLst>
            </p:cNvPr>
            <p:cNvSpPr/>
            <p:nvPr/>
          </p:nvSpPr>
          <p:spPr>
            <a:xfrm>
              <a:off x="5058159" y="4131508"/>
              <a:ext cx="1184" cy="2377"/>
            </a:xfrm>
            <a:custGeom>
              <a:avLst/>
              <a:gdLst/>
              <a:ahLst/>
              <a:cxnLst/>
              <a:rect l="l" t="t" r="r" b="b"/>
              <a:pathLst>
                <a:path w="7" h="14" extrusionOk="0">
                  <a:moveTo>
                    <a:pt x="7" y="0"/>
                  </a:moveTo>
                  <a:cubicBezTo>
                    <a:pt x="0" y="0"/>
                    <a:pt x="0" y="7"/>
                    <a:pt x="0" y="7"/>
                  </a:cubicBezTo>
                  <a:lnTo>
                    <a:pt x="0" y="13"/>
                  </a:lnTo>
                  <a:cubicBezTo>
                    <a:pt x="0" y="7"/>
                    <a:pt x="0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981;p43">
              <a:extLst>
                <a:ext uri="{FF2B5EF4-FFF2-40B4-BE49-F238E27FC236}">
                  <a16:creationId xmlns:a16="http://schemas.microsoft.com/office/drawing/2014/main" id="{601F7329-6B71-C244-9BDB-DE95290FCAD1}"/>
                </a:ext>
              </a:extLst>
            </p:cNvPr>
            <p:cNvSpPr/>
            <p:nvPr/>
          </p:nvSpPr>
          <p:spPr>
            <a:xfrm>
              <a:off x="4250366" y="3233746"/>
              <a:ext cx="208334" cy="146855"/>
            </a:xfrm>
            <a:custGeom>
              <a:avLst/>
              <a:gdLst/>
              <a:ahLst/>
              <a:cxnLst/>
              <a:rect l="l" t="t" r="r" b="b"/>
              <a:pathLst>
                <a:path w="1232" h="865" extrusionOk="0">
                  <a:moveTo>
                    <a:pt x="235" y="1"/>
                  </a:moveTo>
                  <a:cubicBezTo>
                    <a:pt x="228" y="1"/>
                    <a:pt x="221" y="3"/>
                    <a:pt x="213" y="8"/>
                  </a:cubicBezTo>
                  <a:cubicBezTo>
                    <a:pt x="193" y="21"/>
                    <a:pt x="181" y="40"/>
                    <a:pt x="168" y="53"/>
                  </a:cubicBezTo>
                  <a:cubicBezTo>
                    <a:pt x="155" y="73"/>
                    <a:pt x="135" y="86"/>
                    <a:pt x="129" y="105"/>
                  </a:cubicBezTo>
                  <a:cubicBezTo>
                    <a:pt x="103" y="150"/>
                    <a:pt x="148" y="195"/>
                    <a:pt x="155" y="234"/>
                  </a:cubicBezTo>
                  <a:cubicBezTo>
                    <a:pt x="155" y="266"/>
                    <a:pt x="142" y="285"/>
                    <a:pt x="135" y="311"/>
                  </a:cubicBezTo>
                  <a:cubicBezTo>
                    <a:pt x="116" y="343"/>
                    <a:pt x="103" y="369"/>
                    <a:pt x="90" y="402"/>
                  </a:cubicBezTo>
                  <a:cubicBezTo>
                    <a:pt x="84" y="427"/>
                    <a:pt x="71" y="447"/>
                    <a:pt x="58" y="466"/>
                  </a:cubicBezTo>
                  <a:cubicBezTo>
                    <a:pt x="39" y="479"/>
                    <a:pt x="26" y="498"/>
                    <a:pt x="19" y="518"/>
                  </a:cubicBezTo>
                  <a:cubicBezTo>
                    <a:pt x="13" y="543"/>
                    <a:pt x="26" y="563"/>
                    <a:pt x="39" y="588"/>
                  </a:cubicBezTo>
                  <a:cubicBezTo>
                    <a:pt x="45" y="608"/>
                    <a:pt x="52" y="634"/>
                    <a:pt x="39" y="659"/>
                  </a:cubicBezTo>
                  <a:cubicBezTo>
                    <a:pt x="32" y="679"/>
                    <a:pt x="0" y="705"/>
                    <a:pt x="6" y="730"/>
                  </a:cubicBezTo>
                  <a:cubicBezTo>
                    <a:pt x="9" y="741"/>
                    <a:pt x="21" y="744"/>
                    <a:pt x="34" y="744"/>
                  </a:cubicBezTo>
                  <a:cubicBezTo>
                    <a:pt x="47" y="744"/>
                    <a:pt x="61" y="742"/>
                    <a:pt x="72" y="742"/>
                  </a:cubicBezTo>
                  <a:cubicBezTo>
                    <a:pt x="77" y="742"/>
                    <a:pt x="81" y="742"/>
                    <a:pt x="84" y="743"/>
                  </a:cubicBezTo>
                  <a:cubicBezTo>
                    <a:pt x="90" y="750"/>
                    <a:pt x="103" y="750"/>
                    <a:pt x="116" y="750"/>
                  </a:cubicBezTo>
                  <a:cubicBezTo>
                    <a:pt x="142" y="750"/>
                    <a:pt x="168" y="750"/>
                    <a:pt x="193" y="743"/>
                  </a:cubicBezTo>
                  <a:cubicBezTo>
                    <a:pt x="206" y="737"/>
                    <a:pt x="219" y="737"/>
                    <a:pt x="226" y="730"/>
                  </a:cubicBezTo>
                  <a:cubicBezTo>
                    <a:pt x="239" y="730"/>
                    <a:pt x="251" y="724"/>
                    <a:pt x="264" y="724"/>
                  </a:cubicBezTo>
                  <a:cubicBezTo>
                    <a:pt x="290" y="717"/>
                    <a:pt x="309" y="717"/>
                    <a:pt x="335" y="717"/>
                  </a:cubicBezTo>
                  <a:cubicBezTo>
                    <a:pt x="348" y="717"/>
                    <a:pt x="364" y="715"/>
                    <a:pt x="381" y="715"/>
                  </a:cubicBezTo>
                  <a:cubicBezTo>
                    <a:pt x="389" y="715"/>
                    <a:pt x="398" y="715"/>
                    <a:pt x="406" y="717"/>
                  </a:cubicBezTo>
                  <a:cubicBezTo>
                    <a:pt x="438" y="724"/>
                    <a:pt x="471" y="743"/>
                    <a:pt x="496" y="743"/>
                  </a:cubicBezTo>
                  <a:cubicBezTo>
                    <a:pt x="529" y="750"/>
                    <a:pt x="554" y="782"/>
                    <a:pt x="580" y="788"/>
                  </a:cubicBezTo>
                  <a:cubicBezTo>
                    <a:pt x="606" y="801"/>
                    <a:pt x="638" y="814"/>
                    <a:pt x="664" y="821"/>
                  </a:cubicBezTo>
                  <a:cubicBezTo>
                    <a:pt x="677" y="827"/>
                    <a:pt x="690" y="827"/>
                    <a:pt x="703" y="833"/>
                  </a:cubicBezTo>
                  <a:cubicBezTo>
                    <a:pt x="716" y="840"/>
                    <a:pt x="722" y="853"/>
                    <a:pt x="735" y="853"/>
                  </a:cubicBezTo>
                  <a:cubicBezTo>
                    <a:pt x="741" y="859"/>
                    <a:pt x="754" y="859"/>
                    <a:pt x="767" y="859"/>
                  </a:cubicBezTo>
                  <a:lnTo>
                    <a:pt x="787" y="859"/>
                  </a:lnTo>
                  <a:cubicBezTo>
                    <a:pt x="796" y="862"/>
                    <a:pt x="809" y="864"/>
                    <a:pt x="822" y="864"/>
                  </a:cubicBezTo>
                  <a:cubicBezTo>
                    <a:pt x="835" y="864"/>
                    <a:pt x="848" y="862"/>
                    <a:pt x="857" y="859"/>
                  </a:cubicBezTo>
                  <a:cubicBezTo>
                    <a:pt x="877" y="853"/>
                    <a:pt x="890" y="840"/>
                    <a:pt x="916" y="840"/>
                  </a:cubicBezTo>
                  <a:cubicBezTo>
                    <a:pt x="922" y="840"/>
                    <a:pt x="928" y="833"/>
                    <a:pt x="935" y="827"/>
                  </a:cubicBezTo>
                  <a:cubicBezTo>
                    <a:pt x="948" y="821"/>
                    <a:pt x="961" y="821"/>
                    <a:pt x="974" y="814"/>
                  </a:cubicBezTo>
                  <a:cubicBezTo>
                    <a:pt x="999" y="801"/>
                    <a:pt x="1032" y="788"/>
                    <a:pt x="1064" y="775"/>
                  </a:cubicBezTo>
                  <a:cubicBezTo>
                    <a:pt x="1090" y="763"/>
                    <a:pt x="1115" y="756"/>
                    <a:pt x="1135" y="730"/>
                  </a:cubicBezTo>
                  <a:cubicBezTo>
                    <a:pt x="1148" y="711"/>
                    <a:pt x="1173" y="692"/>
                    <a:pt x="1186" y="672"/>
                  </a:cubicBezTo>
                  <a:cubicBezTo>
                    <a:pt x="1193" y="653"/>
                    <a:pt x="1180" y="634"/>
                    <a:pt x="1186" y="614"/>
                  </a:cubicBezTo>
                  <a:cubicBezTo>
                    <a:pt x="1186" y="595"/>
                    <a:pt x="1206" y="582"/>
                    <a:pt x="1219" y="563"/>
                  </a:cubicBezTo>
                  <a:cubicBezTo>
                    <a:pt x="1231" y="543"/>
                    <a:pt x="1231" y="530"/>
                    <a:pt x="1225" y="511"/>
                  </a:cubicBezTo>
                  <a:cubicBezTo>
                    <a:pt x="1219" y="492"/>
                    <a:pt x="1212" y="466"/>
                    <a:pt x="1193" y="460"/>
                  </a:cubicBezTo>
                  <a:cubicBezTo>
                    <a:pt x="1180" y="453"/>
                    <a:pt x="1167" y="440"/>
                    <a:pt x="1160" y="440"/>
                  </a:cubicBezTo>
                  <a:cubicBezTo>
                    <a:pt x="1154" y="434"/>
                    <a:pt x="1148" y="434"/>
                    <a:pt x="1141" y="427"/>
                  </a:cubicBezTo>
                  <a:cubicBezTo>
                    <a:pt x="1122" y="408"/>
                    <a:pt x="1109" y="356"/>
                    <a:pt x="1077" y="350"/>
                  </a:cubicBezTo>
                  <a:cubicBezTo>
                    <a:pt x="1074" y="348"/>
                    <a:pt x="1071" y="347"/>
                    <a:pt x="1068" y="347"/>
                  </a:cubicBezTo>
                  <a:cubicBezTo>
                    <a:pt x="1053" y="347"/>
                    <a:pt x="1042" y="370"/>
                    <a:pt x="1032" y="376"/>
                  </a:cubicBezTo>
                  <a:cubicBezTo>
                    <a:pt x="1025" y="382"/>
                    <a:pt x="1012" y="389"/>
                    <a:pt x="1006" y="389"/>
                  </a:cubicBezTo>
                  <a:cubicBezTo>
                    <a:pt x="990" y="394"/>
                    <a:pt x="964" y="417"/>
                    <a:pt x="945" y="417"/>
                  </a:cubicBezTo>
                  <a:cubicBezTo>
                    <a:pt x="942" y="417"/>
                    <a:pt x="938" y="417"/>
                    <a:pt x="935" y="414"/>
                  </a:cubicBezTo>
                  <a:cubicBezTo>
                    <a:pt x="928" y="408"/>
                    <a:pt x="916" y="395"/>
                    <a:pt x="909" y="389"/>
                  </a:cubicBezTo>
                  <a:cubicBezTo>
                    <a:pt x="896" y="376"/>
                    <a:pt x="890" y="369"/>
                    <a:pt x="877" y="356"/>
                  </a:cubicBezTo>
                  <a:cubicBezTo>
                    <a:pt x="877" y="350"/>
                    <a:pt x="870" y="343"/>
                    <a:pt x="864" y="337"/>
                  </a:cubicBezTo>
                  <a:cubicBezTo>
                    <a:pt x="864" y="337"/>
                    <a:pt x="857" y="331"/>
                    <a:pt x="857" y="331"/>
                  </a:cubicBezTo>
                  <a:cubicBezTo>
                    <a:pt x="845" y="318"/>
                    <a:pt x="832" y="311"/>
                    <a:pt x="825" y="305"/>
                  </a:cubicBezTo>
                  <a:cubicBezTo>
                    <a:pt x="812" y="298"/>
                    <a:pt x="799" y="285"/>
                    <a:pt x="787" y="279"/>
                  </a:cubicBezTo>
                  <a:cubicBezTo>
                    <a:pt x="754" y="260"/>
                    <a:pt x="729" y="240"/>
                    <a:pt x="703" y="215"/>
                  </a:cubicBezTo>
                  <a:cubicBezTo>
                    <a:pt x="683" y="189"/>
                    <a:pt x="671" y="163"/>
                    <a:pt x="651" y="137"/>
                  </a:cubicBezTo>
                  <a:cubicBezTo>
                    <a:pt x="632" y="118"/>
                    <a:pt x="612" y="92"/>
                    <a:pt x="580" y="86"/>
                  </a:cubicBezTo>
                  <a:cubicBezTo>
                    <a:pt x="561" y="79"/>
                    <a:pt x="535" y="79"/>
                    <a:pt x="509" y="79"/>
                  </a:cubicBezTo>
                  <a:cubicBezTo>
                    <a:pt x="451" y="73"/>
                    <a:pt x="387" y="53"/>
                    <a:pt x="335" y="34"/>
                  </a:cubicBezTo>
                  <a:cubicBezTo>
                    <a:pt x="309" y="28"/>
                    <a:pt x="290" y="15"/>
                    <a:pt x="264" y="8"/>
                  </a:cubicBezTo>
                  <a:cubicBezTo>
                    <a:pt x="253" y="5"/>
                    <a:pt x="244" y="1"/>
                    <a:pt x="2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982;p43">
              <a:extLst>
                <a:ext uri="{FF2B5EF4-FFF2-40B4-BE49-F238E27FC236}">
                  <a16:creationId xmlns:a16="http://schemas.microsoft.com/office/drawing/2014/main" id="{D2FE9A8A-8FB9-0034-4EBC-8AF82692DE5B}"/>
                </a:ext>
              </a:extLst>
            </p:cNvPr>
            <p:cNvSpPr/>
            <p:nvPr/>
          </p:nvSpPr>
          <p:spPr>
            <a:xfrm>
              <a:off x="3716008" y="3243762"/>
              <a:ext cx="1491653" cy="761950"/>
            </a:xfrm>
            <a:custGeom>
              <a:avLst/>
              <a:gdLst/>
              <a:ahLst/>
              <a:cxnLst/>
              <a:rect l="l" t="t" r="r" b="b"/>
              <a:pathLst>
                <a:path w="8821" h="4488" extrusionOk="0">
                  <a:moveTo>
                    <a:pt x="6500" y="1"/>
                  </a:moveTo>
                  <a:cubicBezTo>
                    <a:pt x="6480" y="1"/>
                    <a:pt x="6474" y="7"/>
                    <a:pt x="6461" y="14"/>
                  </a:cubicBezTo>
                  <a:cubicBezTo>
                    <a:pt x="6435" y="20"/>
                    <a:pt x="6435" y="46"/>
                    <a:pt x="6409" y="59"/>
                  </a:cubicBezTo>
                  <a:cubicBezTo>
                    <a:pt x="6396" y="64"/>
                    <a:pt x="6383" y="66"/>
                    <a:pt x="6371" y="66"/>
                  </a:cubicBezTo>
                  <a:cubicBezTo>
                    <a:pt x="6335" y="66"/>
                    <a:pt x="6301" y="49"/>
                    <a:pt x="6268" y="39"/>
                  </a:cubicBezTo>
                  <a:cubicBezTo>
                    <a:pt x="6242" y="33"/>
                    <a:pt x="6222" y="27"/>
                    <a:pt x="6197" y="27"/>
                  </a:cubicBezTo>
                  <a:cubicBezTo>
                    <a:pt x="6180" y="27"/>
                    <a:pt x="6163" y="12"/>
                    <a:pt x="6147" y="12"/>
                  </a:cubicBezTo>
                  <a:cubicBezTo>
                    <a:pt x="6144" y="12"/>
                    <a:pt x="6141" y="13"/>
                    <a:pt x="6139" y="14"/>
                  </a:cubicBezTo>
                  <a:cubicBezTo>
                    <a:pt x="6126" y="20"/>
                    <a:pt x="6106" y="39"/>
                    <a:pt x="6093" y="46"/>
                  </a:cubicBezTo>
                  <a:cubicBezTo>
                    <a:pt x="6081" y="59"/>
                    <a:pt x="6061" y="72"/>
                    <a:pt x="6042" y="85"/>
                  </a:cubicBezTo>
                  <a:cubicBezTo>
                    <a:pt x="6023" y="91"/>
                    <a:pt x="5997" y="98"/>
                    <a:pt x="5977" y="104"/>
                  </a:cubicBezTo>
                  <a:cubicBezTo>
                    <a:pt x="5956" y="111"/>
                    <a:pt x="5941" y="116"/>
                    <a:pt x="5925" y="116"/>
                  </a:cubicBezTo>
                  <a:cubicBezTo>
                    <a:pt x="5912" y="116"/>
                    <a:pt x="5898" y="113"/>
                    <a:pt x="5881" y="104"/>
                  </a:cubicBezTo>
                  <a:cubicBezTo>
                    <a:pt x="5871" y="98"/>
                    <a:pt x="5853" y="94"/>
                    <a:pt x="5836" y="94"/>
                  </a:cubicBezTo>
                  <a:cubicBezTo>
                    <a:pt x="5818" y="94"/>
                    <a:pt x="5800" y="98"/>
                    <a:pt x="5790" y="104"/>
                  </a:cubicBezTo>
                  <a:cubicBezTo>
                    <a:pt x="5778" y="110"/>
                    <a:pt x="5765" y="123"/>
                    <a:pt x="5752" y="130"/>
                  </a:cubicBezTo>
                  <a:cubicBezTo>
                    <a:pt x="5732" y="143"/>
                    <a:pt x="5720" y="149"/>
                    <a:pt x="5707" y="168"/>
                  </a:cubicBezTo>
                  <a:cubicBezTo>
                    <a:pt x="5687" y="201"/>
                    <a:pt x="5661" y="226"/>
                    <a:pt x="5636" y="252"/>
                  </a:cubicBezTo>
                  <a:cubicBezTo>
                    <a:pt x="5610" y="278"/>
                    <a:pt x="5623" y="336"/>
                    <a:pt x="5616" y="368"/>
                  </a:cubicBezTo>
                  <a:cubicBezTo>
                    <a:pt x="5610" y="407"/>
                    <a:pt x="5597" y="452"/>
                    <a:pt x="5578" y="484"/>
                  </a:cubicBezTo>
                  <a:cubicBezTo>
                    <a:pt x="5571" y="504"/>
                    <a:pt x="5558" y="517"/>
                    <a:pt x="5558" y="536"/>
                  </a:cubicBezTo>
                  <a:cubicBezTo>
                    <a:pt x="5552" y="549"/>
                    <a:pt x="5552" y="562"/>
                    <a:pt x="5539" y="575"/>
                  </a:cubicBezTo>
                  <a:cubicBezTo>
                    <a:pt x="5526" y="587"/>
                    <a:pt x="5513" y="594"/>
                    <a:pt x="5500" y="600"/>
                  </a:cubicBezTo>
                  <a:cubicBezTo>
                    <a:pt x="5481" y="620"/>
                    <a:pt x="5455" y="633"/>
                    <a:pt x="5429" y="639"/>
                  </a:cubicBezTo>
                  <a:cubicBezTo>
                    <a:pt x="5404" y="646"/>
                    <a:pt x="5378" y="658"/>
                    <a:pt x="5358" y="665"/>
                  </a:cubicBezTo>
                  <a:cubicBezTo>
                    <a:pt x="5326" y="678"/>
                    <a:pt x="5294" y="678"/>
                    <a:pt x="5268" y="678"/>
                  </a:cubicBezTo>
                  <a:cubicBezTo>
                    <a:pt x="5242" y="678"/>
                    <a:pt x="5217" y="678"/>
                    <a:pt x="5191" y="684"/>
                  </a:cubicBezTo>
                  <a:cubicBezTo>
                    <a:pt x="5172" y="691"/>
                    <a:pt x="5146" y="697"/>
                    <a:pt x="5120" y="697"/>
                  </a:cubicBezTo>
                  <a:cubicBezTo>
                    <a:pt x="5113" y="697"/>
                    <a:pt x="5106" y="696"/>
                    <a:pt x="5098" y="696"/>
                  </a:cubicBezTo>
                  <a:cubicBezTo>
                    <a:pt x="5083" y="696"/>
                    <a:pt x="5068" y="699"/>
                    <a:pt x="5068" y="716"/>
                  </a:cubicBezTo>
                  <a:cubicBezTo>
                    <a:pt x="5075" y="742"/>
                    <a:pt x="5094" y="768"/>
                    <a:pt x="5107" y="787"/>
                  </a:cubicBezTo>
                  <a:cubicBezTo>
                    <a:pt x="5126" y="807"/>
                    <a:pt x="5139" y="826"/>
                    <a:pt x="5152" y="845"/>
                  </a:cubicBezTo>
                  <a:cubicBezTo>
                    <a:pt x="5184" y="884"/>
                    <a:pt x="5217" y="916"/>
                    <a:pt x="5255" y="949"/>
                  </a:cubicBezTo>
                  <a:cubicBezTo>
                    <a:pt x="5268" y="961"/>
                    <a:pt x="5281" y="981"/>
                    <a:pt x="5294" y="994"/>
                  </a:cubicBezTo>
                  <a:cubicBezTo>
                    <a:pt x="5307" y="1007"/>
                    <a:pt x="5320" y="1019"/>
                    <a:pt x="5339" y="1032"/>
                  </a:cubicBezTo>
                  <a:cubicBezTo>
                    <a:pt x="5352" y="1039"/>
                    <a:pt x="5365" y="1052"/>
                    <a:pt x="5378" y="1058"/>
                  </a:cubicBezTo>
                  <a:cubicBezTo>
                    <a:pt x="5416" y="1084"/>
                    <a:pt x="5462" y="1090"/>
                    <a:pt x="5500" y="1103"/>
                  </a:cubicBezTo>
                  <a:cubicBezTo>
                    <a:pt x="5539" y="1123"/>
                    <a:pt x="5584" y="1136"/>
                    <a:pt x="5616" y="1161"/>
                  </a:cubicBezTo>
                  <a:cubicBezTo>
                    <a:pt x="5642" y="1187"/>
                    <a:pt x="5661" y="1219"/>
                    <a:pt x="5687" y="1245"/>
                  </a:cubicBezTo>
                  <a:cubicBezTo>
                    <a:pt x="5707" y="1258"/>
                    <a:pt x="5726" y="1264"/>
                    <a:pt x="5745" y="1277"/>
                  </a:cubicBezTo>
                  <a:cubicBezTo>
                    <a:pt x="5765" y="1290"/>
                    <a:pt x="5784" y="1297"/>
                    <a:pt x="5803" y="1310"/>
                  </a:cubicBezTo>
                  <a:cubicBezTo>
                    <a:pt x="5816" y="1316"/>
                    <a:pt x="5836" y="1329"/>
                    <a:pt x="5855" y="1342"/>
                  </a:cubicBezTo>
                  <a:cubicBezTo>
                    <a:pt x="5868" y="1348"/>
                    <a:pt x="5881" y="1361"/>
                    <a:pt x="5894" y="1368"/>
                  </a:cubicBezTo>
                  <a:cubicBezTo>
                    <a:pt x="5932" y="1387"/>
                    <a:pt x="5958" y="1406"/>
                    <a:pt x="5984" y="1426"/>
                  </a:cubicBezTo>
                  <a:cubicBezTo>
                    <a:pt x="6003" y="1439"/>
                    <a:pt x="6029" y="1445"/>
                    <a:pt x="6042" y="1464"/>
                  </a:cubicBezTo>
                  <a:cubicBezTo>
                    <a:pt x="6061" y="1484"/>
                    <a:pt x="6081" y="1503"/>
                    <a:pt x="6100" y="1522"/>
                  </a:cubicBezTo>
                  <a:cubicBezTo>
                    <a:pt x="6119" y="1542"/>
                    <a:pt x="6145" y="1555"/>
                    <a:pt x="6164" y="1567"/>
                  </a:cubicBezTo>
                  <a:cubicBezTo>
                    <a:pt x="6177" y="1574"/>
                    <a:pt x="6197" y="1580"/>
                    <a:pt x="6209" y="1593"/>
                  </a:cubicBezTo>
                  <a:cubicBezTo>
                    <a:pt x="6229" y="1613"/>
                    <a:pt x="6242" y="1625"/>
                    <a:pt x="6261" y="1645"/>
                  </a:cubicBezTo>
                  <a:cubicBezTo>
                    <a:pt x="6274" y="1664"/>
                    <a:pt x="6300" y="1671"/>
                    <a:pt x="6319" y="1690"/>
                  </a:cubicBezTo>
                  <a:cubicBezTo>
                    <a:pt x="6326" y="1696"/>
                    <a:pt x="6326" y="1709"/>
                    <a:pt x="6319" y="1716"/>
                  </a:cubicBezTo>
                  <a:cubicBezTo>
                    <a:pt x="6315" y="1723"/>
                    <a:pt x="6307" y="1726"/>
                    <a:pt x="6298" y="1726"/>
                  </a:cubicBezTo>
                  <a:cubicBezTo>
                    <a:pt x="6292" y="1726"/>
                    <a:pt x="6286" y="1725"/>
                    <a:pt x="6280" y="1722"/>
                  </a:cubicBezTo>
                  <a:cubicBezTo>
                    <a:pt x="6268" y="1716"/>
                    <a:pt x="6261" y="1696"/>
                    <a:pt x="6248" y="1690"/>
                  </a:cubicBezTo>
                  <a:cubicBezTo>
                    <a:pt x="6222" y="1671"/>
                    <a:pt x="6197" y="1671"/>
                    <a:pt x="6177" y="1658"/>
                  </a:cubicBezTo>
                  <a:cubicBezTo>
                    <a:pt x="6132" y="1638"/>
                    <a:pt x="6100" y="1606"/>
                    <a:pt x="6061" y="1574"/>
                  </a:cubicBezTo>
                  <a:cubicBezTo>
                    <a:pt x="6016" y="1542"/>
                    <a:pt x="5971" y="1509"/>
                    <a:pt x="5932" y="1471"/>
                  </a:cubicBezTo>
                  <a:cubicBezTo>
                    <a:pt x="5906" y="1451"/>
                    <a:pt x="5887" y="1432"/>
                    <a:pt x="5861" y="1419"/>
                  </a:cubicBezTo>
                  <a:cubicBezTo>
                    <a:pt x="5836" y="1400"/>
                    <a:pt x="5803" y="1387"/>
                    <a:pt x="5778" y="1374"/>
                  </a:cubicBezTo>
                  <a:cubicBezTo>
                    <a:pt x="5752" y="1355"/>
                    <a:pt x="5732" y="1335"/>
                    <a:pt x="5707" y="1322"/>
                  </a:cubicBezTo>
                  <a:cubicBezTo>
                    <a:pt x="5681" y="1303"/>
                    <a:pt x="5649" y="1290"/>
                    <a:pt x="5629" y="1264"/>
                  </a:cubicBezTo>
                  <a:cubicBezTo>
                    <a:pt x="5616" y="1245"/>
                    <a:pt x="5610" y="1219"/>
                    <a:pt x="5591" y="1200"/>
                  </a:cubicBezTo>
                  <a:cubicBezTo>
                    <a:pt x="5571" y="1174"/>
                    <a:pt x="5539" y="1161"/>
                    <a:pt x="5507" y="1148"/>
                  </a:cubicBezTo>
                  <a:cubicBezTo>
                    <a:pt x="5481" y="1136"/>
                    <a:pt x="5455" y="1136"/>
                    <a:pt x="5423" y="1129"/>
                  </a:cubicBezTo>
                  <a:cubicBezTo>
                    <a:pt x="5397" y="1123"/>
                    <a:pt x="5371" y="1110"/>
                    <a:pt x="5352" y="1090"/>
                  </a:cubicBezTo>
                  <a:cubicBezTo>
                    <a:pt x="5333" y="1077"/>
                    <a:pt x="5307" y="1058"/>
                    <a:pt x="5288" y="1045"/>
                  </a:cubicBezTo>
                  <a:cubicBezTo>
                    <a:pt x="5262" y="1026"/>
                    <a:pt x="5230" y="1000"/>
                    <a:pt x="5204" y="981"/>
                  </a:cubicBezTo>
                  <a:cubicBezTo>
                    <a:pt x="5190" y="976"/>
                    <a:pt x="5176" y="972"/>
                    <a:pt x="5163" y="972"/>
                  </a:cubicBezTo>
                  <a:cubicBezTo>
                    <a:pt x="5157" y="972"/>
                    <a:pt x="5151" y="972"/>
                    <a:pt x="5146" y="974"/>
                  </a:cubicBezTo>
                  <a:cubicBezTo>
                    <a:pt x="5126" y="981"/>
                    <a:pt x="5107" y="981"/>
                    <a:pt x="5088" y="994"/>
                  </a:cubicBezTo>
                  <a:cubicBezTo>
                    <a:pt x="5043" y="1007"/>
                    <a:pt x="4997" y="1032"/>
                    <a:pt x="4952" y="1058"/>
                  </a:cubicBezTo>
                  <a:cubicBezTo>
                    <a:pt x="4939" y="1071"/>
                    <a:pt x="4920" y="1077"/>
                    <a:pt x="4901" y="1084"/>
                  </a:cubicBezTo>
                  <a:cubicBezTo>
                    <a:pt x="4881" y="1090"/>
                    <a:pt x="4862" y="1110"/>
                    <a:pt x="4843" y="1116"/>
                  </a:cubicBezTo>
                  <a:cubicBezTo>
                    <a:pt x="4817" y="1129"/>
                    <a:pt x="4791" y="1129"/>
                    <a:pt x="4765" y="1136"/>
                  </a:cubicBezTo>
                  <a:cubicBezTo>
                    <a:pt x="4733" y="1142"/>
                    <a:pt x="4694" y="1142"/>
                    <a:pt x="4656" y="1142"/>
                  </a:cubicBezTo>
                  <a:lnTo>
                    <a:pt x="4624" y="1142"/>
                  </a:lnTo>
                  <a:cubicBezTo>
                    <a:pt x="4611" y="1136"/>
                    <a:pt x="4598" y="1136"/>
                    <a:pt x="4585" y="1129"/>
                  </a:cubicBezTo>
                  <a:cubicBezTo>
                    <a:pt x="4546" y="1123"/>
                    <a:pt x="4514" y="1116"/>
                    <a:pt x="4482" y="1097"/>
                  </a:cubicBezTo>
                  <a:cubicBezTo>
                    <a:pt x="4456" y="1077"/>
                    <a:pt x="4437" y="1052"/>
                    <a:pt x="4424" y="1026"/>
                  </a:cubicBezTo>
                  <a:cubicBezTo>
                    <a:pt x="4417" y="1019"/>
                    <a:pt x="4411" y="1007"/>
                    <a:pt x="4404" y="1000"/>
                  </a:cubicBezTo>
                  <a:cubicBezTo>
                    <a:pt x="4385" y="981"/>
                    <a:pt x="4366" y="968"/>
                    <a:pt x="4353" y="949"/>
                  </a:cubicBezTo>
                  <a:cubicBezTo>
                    <a:pt x="4340" y="936"/>
                    <a:pt x="4327" y="916"/>
                    <a:pt x="4314" y="903"/>
                  </a:cubicBezTo>
                  <a:cubicBezTo>
                    <a:pt x="4301" y="891"/>
                    <a:pt x="4288" y="878"/>
                    <a:pt x="4282" y="858"/>
                  </a:cubicBezTo>
                  <a:cubicBezTo>
                    <a:pt x="4269" y="845"/>
                    <a:pt x="4256" y="832"/>
                    <a:pt x="4243" y="820"/>
                  </a:cubicBezTo>
                  <a:cubicBezTo>
                    <a:pt x="4230" y="813"/>
                    <a:pt x="4217" y="800"/>
                    <a:pt x="4198" y="800"/>
                  </a:cubicBezTo>
                  <a:cubicBezTo>
                    <a:pt x="4194" y="798"/>
                    <a:pt x="4191" y="798"/>
                    <a:pt x="4188" y="798"/>
                  </a:cubicBezTo>
                  <a:cubicBezTo>
                    <a:pt x="4181" y="798"/>
                    <a:pt x="4175" y="802"/>
                    <a:pt x="4166" y="807"/>
                  </a:cubicBezTo>
                  <a:cubicBezTo>
                    <a:pt x="4146" y="813"/>
                    <a:pt x="4134" y="820"/>
                    <a:pt x="4114" y="826"/>
                  </a:cubicBezTo>
                  <a:cubicBezTo>
                    <a:pt x="4093" y="837"/>
                    <a:pt x="4063" y="847"/>
                    <a:pt x="4039" y="847"/>
                  </a:cubicBezTo>
                  <a:cubicBezTo>
                    <a:pt x="4034" y="847"/>
                    <a:pt x="4029" y="847"/>
                    <a:pt x="4024" y="845"/>
                  </a:cubicBezTo>
                  <a:cubicBezTo>
                    <a:pt x="4011" y="845"/>
                    <a:pt x="3998" y="839"/>
                    <a:pt x="3985" y="839"/>
                  </a:cubicBezTo>
                  <a:cubicBezTo>
                    <a:pt x="3981" y="837"/>
                    <a:pt x="3976" y="836"/>
                    <a:pt x="3971" y="836"/>
                  </a:cubicBezTo>
                  <a:cubicBezTo>
                    <a:pt x="3960" y="836"/>
                    <a:pt x="3949" y="839"/>
                    <a:pt x="3940" y="839"/>
                  </a:cubicBezTo>
                  <a:cubicBezTo>
                    <a:pt x="3921" y="839"/>
                    <a:pt x="3901" y="832"/>
                    <a:pt x="3876" y="826"/>
                  </a:cubicBezTo>
                  <a:cubicBezTo>
                    <a:pt x="3856" y="820"/>
                    <a:pt x="3850" y="820"/>
                    <a:pt x="3831" y="807"/>
                  </a:cubicBezTo>
                  <a:cubicBezTo>
                    <a:pt x="3818" y="800"/>
                    <a:pt x="3798" y="794"/>
                    <a:pt x="3779" y="794"/>
                  </a:cubicBezTo>
                  <a:cubicBezTo>
                    <a:pt x="3753" y="787"/>
                    <a:pt x="3721" y="787"/>
                    <a:pt x="3702" y="781"/>
                  </a:cubicBezTo>
                  <a:cubicBezTo>
                    <a:pt x="3689" y="774"/>
                    <a:pt x="3669" y="768"/>
                    <a:pt x="3656" y="762"/>
                  </a:cubicBezTo>
                  <a:cubicBezTo>
                    <a:pt x="3644" y="755"/>
                    <a:pt x="3637" y="755"/>
                    <a:pt x="3624" y="749"/>
                  </a:cubicBezTo>
                  <a:cubicBezTo>
                    <a:pt x="3586" y="729"/>
                    <a:pt x="3547" y="716"/>
                    <a:pt x="3508" y="716"/>
                  </a:cubicBezTo>
                  <a:cubicBezTo>
                    <a:pt x="3482" y="710"/>
                    <a:pt x="3457" y="704"/>
                    <a:pt x="3431" y="704"/>
                  </a:cubicBezTo>
                  <a:lnTo>
                    <a:pt x="3392" y="704"/>
                  </a:lnTo>
                  <a:cubicBezTo>
                    <a:pt x="3379" y="710"/>
                    <a:pt x="3373" y="710"/>
                    <a:pt x="3360" y="710"/>
                  </a:cubicBezTo>
                  <a:cubicBezTo>
                    <a:pt x="3334" y="716"/>
                    <a:pt x="3302" y="716"/>
                    <a:pt x="3276" y="723"/>
                  </a:cubicBezTo>
                  <a:cubicBezTo>
                    <a:pt x="3250" y="723"/>
                    <a:pt x="3224" y="729"/>
                    <a:pt x="3199" y="742"/>
                  </a:cubicBezTo>
                  <a:cubicBezTo>
                    <a:pt x="3179" y="742"/>
                    <a:pt x="3160" y="755"/>
                    <a:pt x="3141" y="762"/>
                  </a:cubicBezTo>
                  <a:cubicBezTo>
                    <a:pt x="3134" y="768"/>
                    <a:pt x="3121" y="768"/>
                    <a:pt x="3115" y="774"/>
                  </a:cubicBezTo>
                  <a:cubicBezTo>
                    <a:pt x="3102" y="781"/>
                    <a:pt x="3089" y="783"/>
                    <a:pt x="3076" y="783"/>
                  </a:cubicBezTo>
                  <a:cubicBezTo>
                    <a:pt x="3063" y="783"/>
                    <a:pt x="3050" y="781"/>
                    <a:pt x="3038" y="781"/>
                  </a:cubicBezTo>
                  <a:lnTo>
                    <a:pt x="2980" y="781"/>
                  </a:lnTo>
                  <a:cubicBezTo>
                    <a:pt x="2960" y="781"/>
                    <a:pt x="2947" y="787"/>
                    <a:pt x="2928" y="787"/>
                  </a:cubicBezTo>
                  <a:cubicBezTo>
                    <a:pt x="2915" y="787"/>
                    <a:pt x="2902" y="781"/>
                    <a:pt x="2889" y="781"/>
                  </a:cubicBezTo>
                  <a:lnTo>
                    <a:pt x="2857" y="781"/>
                  </a:lnTo>
                  <a:cubicBezTo>
                    <a:pt x="2838" y="774"/>
                    <a:pt x="2825" y="768"/>
                    <a:pt x="2818" y="762"/>
                  </a:cubicBezTo>
                  <a:cubicBezTo>
                    <a:pt x="2805" y="755"/>
                    <a:pt x="2793" y="749"/>
                    <a:pt x="2780" y="742"/>
                  </a:cubicBezTo>
                  <a:cubicBezTo>
                    <a:pt x="2767" y="736"/>
                    <a:pt x="2754" y="736"/>
                    <a:pt x="2741" y="723"/>
                  </a:cubicBezTo>
                  <a:cubicBezTo>
                    <a:pt x="2733" y="711"/>
                    <a:pt x="2723" y="709"/>
                    <a:pt x="2711" y="709"/>
                  </a:cubicBezTo>
                  <a:cubicBezTo>
                    <a:pt x="2703" y="709"/>
                    <a:pt x="2693" y="710"/>
                    <a:pt x="2683" y="710"/>
                  </a:cubicBezTo>
                  <a:cubicBezTo>
                    <a:pt x="2664" y="714"/>
                    <a:pt x="2644" y="716"/>
                    <a:pt x="2625" y="716"/>
                  </a:cubicBezTo>
                  <a:cubicBezTo>
                    <a:pt x="2586" y="716"/>
                    <a:pt x="2548" y="710"/>
                    <a:pt x="2509" y="710"/>
                  </a:cubicBezTo>
                  <a:cubicBezTo>
                    <a:pt x="2477" y="710"/>
                    <a:pt x="2451" y="716"/>
                    <a:pt x="2425" y="723"/>
                  </a:cubicBezTo>
                  <a:cubicBezTo>
                    <a:pt x="2406" y="729"/>
                    <a:pt x="2386" y="729"/>
                    <a:pt x="2367" y="736"/>
                  </a:cubicBezTo>
                  <a:cubicBezTo>
                    <a:pt x="2335" y="749"/>
                    <a:pt x="2303" y="755"/>
                    <a:pt x="2270" y="762"/>
                  </a:cubicBezTo>
                  <a:cubicBezTo>
                    <a:pt x="2245" y="768"/>
                    <a:pt x="2212" y="768"/>
                    <a:pt x="2187" y="768"/>
                  </a:cubicBezTo>
                  <a:cubicBezTo>
                    <a:pt x="2174" y="768"/>
                    <a:pt x="2167" y="774"/>
                    <a:pt x="2154" y="781"/>
                  </a:cubicBezTo>
                  <a:lnTo>
                    <a:pt x="2109" y="781"/>
                  </a:lnTo>
                  <a:lnTo>
                    <a:pt x="1954" y="910"/>
                  </a:lnTo>
                  <a:lnTo>
                    <a:pt x="1780" y="968"/>
                  </a:lnTo>
                  <a:lnTo>
                    <a:pt x="1568" y="955"/>
                  </a:lnTo>
                  <a:lnTo>
                    <a:pt x="1355" y="987"/>
                  </a:lnTo>
                  <a:lnTo>
                    <a:pt x="1103" y="858"/>
                  </a:lnTo>
                  <a:lnTo>
                    <a:pt x="955" y="929"/>
                  </a:lnTo>
                  <a:lnTo>
                    <a:pt x="884" y="1116"/>
                  </a:lnTo>
                  <a:lnTo>
                    <a:pt x="717" y="1264"/>
                  </a:lnTo>
                  <a:lnTo>
                    <a:pt x="349" y="1426"/>
                  </a:lnTo>
                  <a:cubicBezTo>
                    <a:pt x="349" y="1426"/>
                    <a:pt x="294" y="1411"/>
                    <a:pt x="230" y="1411"/>
                  </a:cubicBezTo>
                  <a:cubicBezTo>
                    <a:pt x="160" y="1411"/>
                    <a:pt x="80" y="1429"/>
                    <a:pt x="53" y="1503"/>
                  </a:cubicBezTo>
                  <a:cubicBezTo>
                    <a:pt x="1" y="1645"/>
                    <a:pt x="130" y="1806"/>
                    <a:pt x="259" y="1903"/>
                  </a:cubicBezTo>
                  <a:cubicBezTo>
                    <a:pt x="259" y="1903"/>
                    <a:pt x="233" y="1980"/>
                    <a:pt x="252" y="2103"/>
                  </a:cubicBezTo>
                  <a:lnTo>
                    <a:pt x="156" y="2161"/>
                  </a:lnTo>
                  <a:lnTo>
                    <a:pt x="143" y="2270"/>
                  </a:lnTo>
                  <a:lnTo>
                    <a:pt x="240" y="2418"/>
                  </a:lnTo>
                  <a:lnTo>
                    <a:pt x="85" y="2483"/>
                  </a:lnTo>
                  <a:lnTo>
                    <a:pt x="85" y="2567"/>
                  </a:lnTo>
                  <a:lnTo>
                    <a:pt x="233" y="2502"/>
                  </a:lnTo>
                  <a:lnTo>
                    <a:pt x="362" y="2631"/>
                  </a:lnTo>
                  <a:lnTo>
                    <a:pt x="401" y="2741"/>
                  </a:lnTo>
                  <a:lnTo>
                    <a:pt x="310" y="2831"/>
                  </a:lnTo>
                  <a:lnTo>
                    <a:pt x="323" y="2889"/>
                  </a:lnTo>
                  <a:lnTo>
                    <a:pt x="298" y="2979"/>
                  </a:lnTo>
                  <a:lnTo>
                    <a:pt x="323" y="3063"/>
                  </a:lnTo>
                  <a:lnTo>
                    <a:pt x="446" y="3250"/>
                  </a:lnTo>
                  <a:lnTo>
                    <a:pt x="504" y="3224"/>
                  </a:lnTo>
                  <a:lnTo>
                    <a:pt x="691" y="3489"/>
                  </a:lnTo>
                  <a:lnTo>
                    <a:pt x="910" y="3502"/>
                  </a:lnTo>
                  <a:lnTo>
                    <a:pt x="1020" y="3444"/>
                  </a:lnTo>
                  <a:lnTo>
                    <a:pt x="1007" y="2767"/>
                  </a:lnTo>
                  <a:lnTo>
                    <a:pt x="1600" y="2515"/>
                  </a:lnTo>
                  <a:lnTo>
                    <a:pt x="1600" y="2870"/>
                  </a:lnTo>
                  <a:lnTo>
                    <a:pt x="1825" y="2870"/>
                  </a:lnTo>
                  <a:lnTo>
                    <a:pt x="1903" y="2792"/>
                  </a:lnTo>
                  <a:lnTo>
                    <a:pt x="2187" y="2947"/>
                  </a:lnTo>
                  <a:lnTo>
                    <a:pt x="2548" y="2702"/>
                  </a:lnTo>
                  <a:lnTo>
                    <a:pt x="2747" y="2386"/>
                  </a:lnTo>
                  <a:lnTo>
                    <a:pt x="3076" y="2496"/>
                  </a:lnTo>
                  <a:lnTo>
                    <a:pt x="3083" y="2902"/>
                  </a:lnTo>
                  <a:lnTo>
                    <a:pt x="2825" y="2973"/>
                  </a:lnTo>
                  <a:lnTo>
                    <a:pt x="2831" y="3166"/>
                  </a:lnTo>
                  <a:lnTo>
                    <a:pt x="2909" y="3205"/>
                  </a:lnTo>
                  <a:lnTo>
                    <a:pt x="3134" y="3095"/>
                  </a:lnTo>
                  <a:cubicBezTo>
                    <a:pt x="3134" y="3095"/>
                    <a:pt x="3347" y="3134"/>
                    <a:pt x="3353" y="3134"/>
                  </a:cubicBezTo>
                  <a:cubicBezTo>
                    <a:pt x="3360" y="3134"/>
                    <a:pt x="3592" y="3250"/>
                    <a:pt x="3592" y="3250"/>
                  </a:cubicBezTo>
                  <a:lnTo>
                    <a:pt x="3766" y="3115"/>
                  </a:lnTo>
                  <a:lnTo>
                    <a:pt x="4005" y="2612"/>
                  </a:lnTo>
                  <a:lnTo>
                    <a:pt x="4237" y="2657"/>
                  </a:lnTo>
                  <a:lnTo>
                    <a:pt x="4353" y="2844"/>
                  </a:lnTo>
                  <a:lnTo>
                    <a:pt x="4198" y="3218"/>
                  </a:lnTo>
                  <a:lnTo>
                    <a:pt x="4636" y="3869"/>
                  </a:lnTo>
                  <a:lnTo>
                    <a:pt x="4752" y="3927"/>
                  </a:lnTo>
                  <a:lnTo>
                    <a:pt x="4849" y="3843"/>
                  </a:lnTo>
                  <a:lnTo>
                    <a:pt x="4939" y="4269"/>
                  </a:lnTo>
                  <a:lnTo>
                    <a:pt x="5423" y="4282"/>
                  </a:lnTo>
                  <a:lnTo>
                    <a:pt x="5468" y="4166"/>
                  </a:lnTo>
                  <a:lnTo>
                    <a:pt x="5810" y="4198"/>
                  </a:lnTo>
                  <a:lnTo>
                    <a:pt x="6151" y="3966"/>
                  </a:lnTo>
                  <a:lnTo>
                    <a:pt x="6532" y="4327"/>
                  </a:lnTo>
                  <a:lnTo>
                    <a:pt x="6487" y="4488"/>
                  </a:lnTo>
                  <a:lnTo>
                    <a:pt x="6764" y="4327"/>
                  </a:lnTo>
                  <a:lnTo>
                    <a:pt x="6803" y="4121"/>
                  </a:lnTo>
                  <a:lnTo>
                    <a:pt x="7035" y="3779"/>
                  </a:lnTo>
                  <a:cubicBezTo>
                    <a:pt x="7035" y="3779"/>
                    <a:pt x="7402" y="3663"/>
                    <a:pt x="7402" y="3663"/>
                  </a:cubicBezTo>
                  <a:cubicBezTo>
                    <a:pt x="7409" y="3663"/>
                    <a:pt x="7918" y="3534"/>
                    <a:pt x="7924" y="3527"/>
                  </a:cubicBezTo>
                  <a:cubicBezTo>
                    <a:pt x="7937" y="3527"/>
                    <a:pt x="8092" y="3469"/>
                    <a:pt x="8092" y="3469"/>
                  </a:cubicBezTo>
                  <a:lnTo>
                    <a:pt x="8150" y="3360"/>
                  </a:lnTo>
                  <a:lnTo>
                    <a:pt x="8053" y="3024"/>
                  </a:lnTo>
                  <a:lnTo>
                    <a:pt x="7944" y="2651"/>
                  </a:lnTo>
                  <a:lnTo>
                    <a:pt x="7802" y="2025"/>
                  </a:lnTo>
                  <a:lnTo>
                    <a:pt x="7795" y="1845"/>
                  </a:lnTo>
                  <a:cubicBezTo>
                    <a:pt x="7795" y="1845"/>
                    <a:pt x="7815" y="1844"/>
                    <a:pt x="7845" y="1844"/>
                  </a:cubicBezTo>
                  <a:cubicBezTo>
                    <a:pt x="7919" y="1844"/>
                    <a:pt x="8051" y="1847"/>
                    <a:pt x="8079" y="1870"/>
                  </a:cubicBezTo>
                  <a:cubicBezTo>
                    <a:pt x="8113" y="1893"/>
                    <a:pt x="8180" y="1925"/>
                    <a:pt x="8235" y="1925"/>
                  </a:cubicBezTo>
                  <a:cubicBezTo>
                    <a:pt x="8243" y="1925"/>
                    <a:pt x="8252" y="1924"/>
                    <a:pt x="8260" y="1922"/>
                  </a:cubicBezTo>
                  <a:cubicBezTo>
                    <a:pt x="8264" y="1922"/>
                    <a:pt x="8269" y="1921"/>
                    <a:pt x="8277" y="1921"/>
                  </a:cubicBezTo>
                  <a:cubicBezTo>
                    <a:pt x="8382" y="1921"/>
                    <a:pt x="8821" y="1961"/>
                    <a:pt x="8821" y="1961"/>
                  </a:cubicBezTo>
                  <a:cubicBezTo>
                    <a:pt x="8814" y="1954"/>
                    <a:pt x="8808" y="1948"/>
                    <a:pt x="8801" y="1941"/>
                  </a:cubicBezTo>
                  <a:cubicBezTo>
                    <a:pt x="8782" y="1922"/>
                    <a:pt x="8775" y="1903"/>
                    <a:pt x="8763" y="1883"/>
                  </a:cubicBezTo>
                  <a:cubicBezTo>
                    <a:pt x="8750" y="1864"/>
                    <a:pt x="8737" y="1845"/>
                    <a:pt x="8717" y="1832"/>
                  </a:cubicBezTo>
                  <a:cubicBezTo>
                    <a:pt x="8698" y="1819"/>
                    <a:pt x="8685" y="1800"/>
                    <a:pt x="8672" y="1780"/>
                  </a:cubicBezTo>
                  <a:cubicBezTo>
                    <a:pt x="8640" y="1735"/>
                    <a:pt x="8634" y="1684"/>
                    <a:pt x="8627" y="1625"/>
                  </a:cubicBezTo>
                  <a:cubicBezTo>
                    <a:pt x="8627" y="1613"/>
                    <a:pt x="8634" y="1587"/>
                    <a:pt x="8627" y="1567"/>
                  </a:cubicBezTo>
                  <a:cubicBezTo>
                    <a:pt x="8621" y="1542"/>
                    <a:pt x="8595" y="1522"/>
                    <a:pt x="8582" y="1503"/>
                  </a:cubicBezTo>
                  <a:cubicBezTo>
                    <a:pt x="8576" y="1490"/>
                    <a:pt x="8563" y="1471"/>
                    <a:pt x="8550" y="1458"/>
                  </a:cubicBezTo>
                  <a:cubicBezTo>
                    <a:pt x="8530" y="1432"/>
                    <a:pt x="8505" y="1413"/>
                    <a:pt x="8485" y="1387"/>
                  </a:cubicBezTo>
                  <a:cubicBezTo>
                    <a:pt x="8479" y="1374"/>
                    <a:pt x="8466" y="1361"/>
                    <a:pt x="8453" y="1348"/>
                  </a:cubicBezTo>
                  <a:cubicBezTo>
                    <a:pt x="8440" y="1329"/>
                    <a:pt x="8414" y="1310"/>
                    <a:pt x="8395" y="1290"/>
                  </a:cubicBezTo>
                  <a:cubicBezTo>
                    <a:pt x="8331" y="1213"/>
                    <a:pt x="8331" y="1116"/>
                    <a:pt x="8324" y="1026"/>
                  </a:cubicBezTo>
                  <a:cubicBezTo>
                    <a:pt x="8324" y="1000"/>
                    <a:pt x="8337" y="981"/>
                    <a:pt x="8331" y="961"/>
                  </a:cubicBezTo>
                  <a:cubicBezTo>
                    <a:pt x="8331" y="942"/>
                    <a:pt x="8318" y="916"/>
                    <a:pt x="8305" y="897"/>
                  </a:cubicBezTo>
                  <a:cubicBezTo>
                    <a:pt x="8298" y="878"/>
                    <a:pt x="8292" y="858"/>
                    <a:pt x="8285" y="845"/>
                  </a:cubicBezTo>
                  <a:cubicBezTo>
                    <a:pt x="8266" y="813"/>
                    <a:pt x="8227" y="807"/>
                    <a:pt x="8195" y="800"/>
                  </a:cubicBezTo>
                  <a:cubicBezTo>
                    <a:pt x="8163" y="787"/>
                    <a:pt x="8150" y="755"/>
                    <a:pt x="8137" y="723"/>
                  </a:cubicBezTo>
                  <a:cubicBezTo>
                    <a:pt x="8124" y="704"/>
                    <a:pt x="8111" y="684"/>
                    <a:pt x="8105" y="665"/>
                  </a:cubicBezTo>
                  <a:cubicBezTo>
                    <a:pt x="8086" y="626"/>
                    <a:pt x="8066" y="600"/>
                    <a:pt x="8028" y="581"/>
                  </a:cubicBezTo>
                  <a:cubicBezTo>
                    <a:pt x="7995" y="562"/>
                    <a:pt x="7957" y="555"/>
                    <a:pt x="7918" y="555"/>
                  </a:cubicBezTo>
                  <a:cubicBezTo>
                    <a:pt x="7892" y="562"/>
                    <a:pt x="7873" y="568"/>
                    <a:pt x="7847" y="568"/>
                  </a:cubicBezTo>
                  <a:cubicBezTo>
                    <a:pt x="7839" y="570"/>
                    <a:pt x="7832" y="571"/>
                    <a:pt x="7824" y="571"/>
                  </a:cubicBezTo>
                  <a:cubicBezTo>
                    <a:pt x="7806" y="571"/>
                    <a:pt x="7788" y="566"/>
                    <a:pt x="7770" y="562"/>
                  </a:cubicBezTo>
                  <a:cubicBezTo>
                    <a:pt x="7761" y="560"/>
                    <a:pt x="7752" y="559"/>
                    <a:pt x="7744" y="559"/>
                  </a:cubicBezTo>
                  <a:cubicBezTo>
                    <a:pt x="7727" y="559"/>
                    <a:pt x="7709" y="562"/>
                    <a:pt x="7692" y="562"/>
                  </a:cubicBezTo>
                  <a:cubicBezTo>
                    <a:pt x="7667" y="562"/>
                    <a:pt x="7647" y="555"/>
                    <a:pt x="7628" y="555"/>
                  </a:cubicBezTo>
                  <a:cubicBezTo>
                    <a:pt x="7602" y="555"/>
                    <a:pt x="7583" y="555"/>
                    <a:pt x="7557" y="549"/>
                  </a:cubicBezTo>
                  <a:cubicBezTo>
                    <a:pt x="7531" y="536"/>
                    <a:pt x="7499" y="536"/>
                    <a:pt x="7473" y="523"/>
                  </a:cubicBezTo>
                  <a:cubicBezTo>
                    <a:pt x="7447" y="510"/>
                    <a:pt x="7415" y="497"/>
                    <a:pt x="7389" y="491"/>
                  </a:cubicBezTo>
                  <a:cubicBezTo>
                    <a:pt x="7364" y="478"/>
                    <a:pt x="7331" y="471"/>
                    <a:pt x="7299" y="459"/>
                  </a:cubicBezTo>
                  <a:cubicBezTo>
                    <a:pt x="7273" y="446"/>
                    <a:pt x="7254" y="439"/>
                    <a:pt x="7235" y="420"/>
                  </a:cubicBezTo>
                  <a:cubicBezTo>
                    <a:pt x="7215" y="407"/>
                    <a:pt x="7202" y="388"/>
                    <a:pt x="7177" y="381"/>
                  </a:cubicBezTo>
                  <a:cubicBezTo>
                    <a:pt x="7157" y="368"/>
                    <a:pt x="7131" y="355"/>
                    <a:pt x="7112" y="330"/>
                  </a:cubicBezTo>
                  <a:cubicBezTo>
                    <a:pt x="7093" y="310"/>
                    <a:pt x="7080" y="297"/>
                    <a:pt x="7054" y="284"/>
                  </a:cubicBezTo>
                  <a:cubicBezTo>
                    <a:pt x="7041" y="278"/>
                    <a:pt x="7028" y="272"/>
                    <a:pt x="7015" y="265"/>
                  </a:cubicBezTo>
                  <a:cubicBezTo>
                    <a:pt x="7009" y="259"/>
                    <a:pt x="7002" y="246"/>
                    <a:pt x="6996" y="239"/>
                  </a:cubicBezTo>
                  <a:cubicBezTo>
                    <a:pt x="6951" y="194"/>
                    <a:pt x="6893" y="168"/>
                    <a:pt x="6854" y="117"/>
                  </a:cubicBezTo>
                  <a:cubicBezTo>
                    <a:pt x="6848" y="110"/>
                    <a:pt x="6841" y="98"/>
                    <a:pt x="6828" y="85"/>
                  </a:cubicBezTo>
                  <a:cubicBezTo>
                    <a:pt x="6822" y="78"/>
                    <a:pt x="6816" y="65"/>
                    <a:pt x="6803" y="59"/>
                  </a:cubicBezTo>
                  <a:cubicBezTo>
                    <a:pt x="6783" y="46"/>
                    <a:pt x="6757" y="39"/>
                    <a:pt x="6738" y="33"/>
                  </a:cubicBezTo>
                  <a:cubicBezTo>
                    <a:pt x="6712" y="33"/>
                    <a:pt x="6687" y="27"/>
                    <a:pt x="6667" y="20"/>
                  </a:cubicBezTo>
                  <a:cubicBezTo>
                    <a:pt x="6635" y="7"/>
                    <a:pt x="6609" y="1"/>
                    <a:pt x="6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83;p43">
              <a:extLst>
                <a:ext uri="{FF2B5EF4-FFF2-40B4-BE49-F238E27FC236}">
                  <a16:creationId xmlns:a16="http://schemas.microsoft.com/office/drawing/2014/main" id="{4D1A1A98-865C-2B7F-F5B5-5A1665904342}"/>
                </a:ext>
              </a:extLst>
            </p:cNvPr>
            <p:cNvSpPr/>
            <p:nvPr/>
          </p:nvSpPr>
          <p:spPr>
            <a:xfrm>
              <a:off x="3536254" y="3492311"/>
              <a:ext cx="212731" cy="141253"/>
            </a:xfrm>
            <a:custGeom>
              <a:avLst/>
              <a:gdLst/>
              <a:ahLst/>
              <a:cxnLst/>
              <a:rect l="l" t="t" r="r" b="b"/>
              <a:pathLst>
                <a:path w="1258" h="832" extrusionOk="0">
                  <a:moveTo>
                    <a:pt x="477" y="0"/>
                  </a:moveTo>
                  <a:lnTo>
                    <a:pt x="400" y="52"/>
                  </a:lnTo>
                  <a:lnTo>
                    <a:pt x="310" y="52"/>
                  </a:lnTo>
                  <a:lnTo>
                    <a:pt x="219" y="168"/>
                  </a:lnTo>
                  <a:lnTo>
                    <a:pt x="90" y="142"/>
                  </a:lnTo>
                  <a:lnTo>
                    <a:pt x="0" y="239"/>
                  </a:lnTo>
                  <a:lnTo>
                    <a:pt x="97" y="310"/>
                  </a:lnTo>
                  <a:lnTo>
                    <a:pt x="181" y="323"/>
                  </a:lnTo>
                  <a:lnTo>
                    <a:pt x="200" y="477"/>
                  </a:lnTo>
                  <a:lnTo>
                    <a:pt x="271" y="516"/>
                  </a:lnTo>
                  <a:lnTo>
                    <a:pt x="361" y="484"/>
                  </a:lnTo>
                  <a:lnTo>
                    <a:pt x="374" y="606"/>
                  </a:lnTo>
                  <a:lnTo>
                    <a:pt x="419" y="671"/>
                  </a:lnTo>
                  <a:lnTo>
                    <a:pt x="548" y="684"/>
                  </a:lnTo>
                  <a:lnTo>
                    <a:pt x="600" y="755"/>
                  </a:lnTo>
                  <a:lnTo>
                    <a:pt x="696" y="748"/>
                  </a:lnTo>
                  <a:lnTo>
                    <a:pt x="767" y="703"/>
                  </a:lnTo>
                  <a:cubicBezTo>
                    <a:pt x="767" y="703"/>
                    <a:pt x="832" y="813"/>
                    <a:pt x="838" y="813"/>
                  </a:cubicBezTo>
                  <a:cubicBezTo>
                    <a:pt x="845" y="813"/>
                    <a:pt x="935" y="832"/>
                    <a:pt x="935" y="832"/>
                  </a:cubicBezTo>
                  <a:lnTo>
                    <a:pt x="1128" y="813"/>
                  </a:lnTo>
                  <a:lnTo>
                    <a:pt x="1180" y="658"/>
                  </a:lnTo>
                  <a:lnTo>
                    <a:pt x="1257" y="587"/>
                  </a:lnTo>
                  <a:lnTo>
                    <a:pt x="1257" y="458"/>
                  </a:lnTo>
                  <a:lnTo>
                    <a:pt x="1103" y="329"/>
                  </a:lnTo>
                  <a:lnTo>
                    <a:pt x="1058" y="174"/>
                  </a:lnTo>
                  <a:lnTo>
                    <a:pt x="871" y="103"/>
                  </a:lnTo>
                  <a:lnTo>
                    <a:pt x="755" y="149"/>
                  </a:lnTo>
                  <a:lnTo>
                    <a:pt x="619" y="110"/>
                  </a:lnTo>
                  <a:lnTo>
                    <a:pt x="587" y="13"/>
                  </a:lnTo>
                  <a:lnTo>
                    <a:pt x="4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984;p43">
              <a:extLst>
                <a:ext uri="{FF2B5EF4-FFF2-40B4-BE49-F238E27FC236}">
                  <a16:creationId xmlns:a16="http://schemas.microsoft.com/office/drawing/2014/main" id="{B76A8DB2-166B-9F56-C566-18C814979CE4}"/>
                </a:ext>
              </a:extLst>
            </p:cNvPr>
            <p:cNvSpPr/>
            <p:nvPr/>
          </p:nvSpPr>
          <p:spPr>
            <a:xfrm>
              <a:off x="3633149" y="3455130"/>
              <a:ext cx="100616" cy="47197"/>
            </a:xfrm>
            <a:custGeom>
              <a:avLst/>
              <a:gdLst/>
              <a:ahLst/>
              <a:cxnLst/>
              <a:rect l="l" t="t" r="r" b="b"/>
              <a:pathLst>
                <a:path w="595" h="278" extrusionOk="0">
                  <a:moveTo>
                    <a:pt x="65" y="0"/>
                  </a:moveTo>
                  <a:lnTo>
                    <a:pt x="1" y="97"/>
                  </a:lnTo>
                  <a:lnTo>
                    <a:pt x="111" y="252"/>
                  </a:lnTo>
                  <a:lnTo>
                    <a:pt x="343" y="264"/>
                  </a:lnTo>
                  <a:lnTo>
                    <a:pt x="459" y="277"/>
                  </a:lnTo>
                  <a:lnTo>
                    <a:pt x="594" y="142"/>
                  </a:lnTo>
                  <a:cubicBezTo>
                    <a:pt x="336" y="123"/>
                    <a:pt x="246" y="0"/>
                    <a:pt x="2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985;p43">
              <a:extLst>
                <a:ext uri="{FF2B5EF4-FFF2-40B4-BE49-F238E27FC236}">
                  <a16:creationId xmlns:a16="http://schemas.microsoft.com/office/drawing/2014/main" id="{6D07EEE3-AB19-7A15-7E0C-8D80138A84B1}"/>
                </a:ext>
              </a:extLst>
            </p:cNvPr>
            <p:cNvSpPr/>
            <p:nvPr/>
          </p:nvSpPr>
          <p:spPr>
            <a:xfrm>
              <a:off x="3652934" y="3398086"/>
              <a:ext cx="51407" cy="71306"/>
            </a:xfrm>
            <a:custGeom>
              <a:avLst/>
              <a:gdLst/>
              <a:ahLst/>
              <a:cxnLst/>
              <a:rect l="l" t="t" r="r" b="b"/>
              <a:pathLst>
                <a:path w="304" h="420" extrusionOk="0">
                  <a:moveTo>
                    <a:pt x="90" y="1"/>
                  </a:moveTo>
                  <a:lnTo>
                    <a:pt x="0" y="78"/>
                  </a:lnTo>
                  <a:lnTo>
                    <a:pt x="77" y="123"/>
                  </a:lnTo>
                  <a:lnTo>
                    <a:pt x="77" y="259"/>
                  </a:lnTo>
                  <a:lnTo>
                    <a:pt x="303" y="420"/>
                  </a:lnTo>
                  <a:lnTo>
                    <a:pt x="277" y="278"/>
                  </a:lnTo>
                  <a:lnTo>
                    <a:pt x="181" y="207"/>
                  </a:lnTo>
                  <a:lnTo>
                    <a:pt x="135" y="85"/>
                  </a:lnTo>
                  <a:lnTo>
                    <a:pt x="181" y="40"/>
                  </a:lnTo>
                  <a:lnTo>
                    <a:pt x="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986;p43">
              <a:extLst>
                <a:ext uri="{FF2B5EF4-FFF2-40B4-BE49-F238E27FC236}">
                  <a16:creationId xmlns:a16="http://schemas.microsoft.com/office/drawing/2014/main" id="{73E3A458-84CA-84DF-41F7-DACFED609484}"/>
                </a:ext>
              </a:extLst>
            </p:cNvPr>
            <p:cNvSpPr/>
            <p:nvPr/>
          </p:nvSpPr>
          <p:spPr>
            <a:xfrm>
              <a:off x="3282265" y="3275510"/>
              <a:ext cx="356637" cy="220198"/>
            </a:xfrm>
            <a:custGeom>
              <a:avLst/>
              <a:gdLst/>
              <a:ahLst/>
              <a:cxnLst/>
              <a:rect l="l" t="t" r="r" b="b"/>
              <a:pathLst>
                <a:path w="2109" h="1297" extrusionOk="0">
                  <a:moveTo>
                    <a:pt x="857" y="1"/>
                  </a:moveTo>
                  <a:cubicBezTo>
                    <a:pt x="812" y="39"/>
                    <a:pt x="787" y="39"/>
                    <a:pt x="787" y="39"/>
                  </a:cubicBezTo>
                  <a:lnTo>
                    <a:pt x="671" y="72"/>
                  </a:lnTo>
                  <a:lnTo>
                    <a:pt x="625" y="214"/>
                  </a:lnTo>
                  <a:lnTo>
                    <a:pt x="445" y="214"/>
                  </a:lnTo>
                  <a:lnTo>
                    <a:pt x="123" y="336"/>
                  </a:lnTo>
                  <a:lnTo>
                    <a:pt x="0" y="581"/>
                  </a:lnTo>
                  <a:lnTo>
                    <a:pt x="45" y="684"/>
                  </a:lnTo>
                  <a:cubicBezTo>
                    <a:pt x="45" y="684"/>
                    <a:pt x="153" y="795"/>
                    <a:pt x="313" y="795"/>
                  </a:cubicBezTo>
                  <a:cubicBezTo>
                    <a:pt x="409" y="795"/>
                    <a:pt x="524" y="755"/>
                    <a:pt x="645" y="626"/>
                  </a:cubicBezTo>
                  <a:lnTo>
                    <a:pt x="677" y="742"/>
                  </a:lnTo>
                  <a:lnTo>
                    <a:pt x="780" y="691"/>
                  </a:lnTo>
                  <a:cubicBezTo>
                    <a:pt x="780" y="691"/>
                    <a:pt x="851" y="787"/>
                    <a:pt x="935" y="794"/>
                  </a:cubicBezTo>
                  <a:cubicBezTo>
                    <a:pt x="1012" y="800"/>
                    <a:pt x="986" y="910"/>
                    <a:pt x="986" y="910"/>
                  </a:cubicBezTo>
                  <a:cubicBezTo>
                    <a:pt x="986" y="910"/>
                    <a:pt x="1109" y="994"/>
                    <a:pt x="1083" y="1039"/>
                  </a:cubicBezTo>
                  <a:cubicBezTo>
                    <a:pt x="1057" y="1077"/>
                    <a:pt x="1057" y="1123"/>
                    <a:pt x="1077" y="1142"/>
                  </a:cubicBezTo>
                  <a:cubicBezTo>
                    <a:pt x="1086" y="1151"/>
                    <a:pt x="1115" y="1165"/>
                    <a:pt x="1148" y="1165"/>
                  </a:cubicBezTo>
                  <a:cubicBezTo>
                    <a:pt x="1183" y="1165"/>
                    <a:pt x="1221" y="1150"/>
                    <a:pt x="1244" y="1097"/>
                  </a:cubicBezTo>
                  <a:lnTo>
                    <a:pt x="1354" y="1168"/>
                  </a:lnTo>
                  <a:lnTo>
                    <a:pt x="1360" y="1239"/>
                  </a:lnTo>
                  <a:lnTo>
                    <a:pt x="1528" y="1297"/>
                  </a:lnTo>
                  <a:lnTo>
                    <a:pt x="1612" y="1219"/>
                  </a:lnTo>
                  <a:lnTo>
                    <a:pt x="1728" y="1226"/>
                  </a:lnTo>
                  <a:lnTo>
                    <a:pt x="1786" y="1161"/>
                  </a:lnTo>
                  <a:lnTo>
                    <a:pt x="1895" y="1161"/>
                  </a:lnTo>
                  <a:lnTo>
                    <a:pt x="1966" y="1084"/>
                  </a:lnTo>
                  <a:lnTo>
                    <a:pt x="2031" y="1084"/>
                  </a:lnTo>
                  <a:lnTo>
                    <a:pt x="2108" y="968"/>
                  </a:lnTo>
                  <a:lnTo>
                    <a:pt x="1889" y="787"/>
                  </a:lnTo>
                  <a:lnTo>
                    <a:pt x="1825" y="684"/>
                  </a:lnTo>
                  <a:lnTo>
                    <a:pt x="1773" y="671"/>
                  </a:lnTo>
                  <a:lnTo>
                    <a:pt x="1709" y="723"/>
                  </a:lnTo>
                  <a:lnTo>
                    <a:pt x="1625" y="671"/>
                  </a:lnTo>
                  <a:lnTo>
                    <a:pt x="1580" y="439"/>
                  </a:lnTo>
                  <a:cubicBezTo>
                    <a:pt x="1580" y="439"/>
                    <a:pt x="1438" y="330"/>
                    <a:pt x="1412" y="278"/>
                  </a:cubicBezTo>
                  <a:lnTo>
                    <a:pt x="1367" y="278"/>
                  </a:lnTo>
                  <a:lnTo>
                    <a:pt x="1302" y="342"/>
                  </a:lnTo>
                  <a:lnTo>
                    <a:pt x="1251" y="291"/>
                  </a:lnTo>
                  <a:lnTo>
                    <a:pt x="1206" y="297"/>
                  </a:lnTo>
                  <a:lnTo>
                    <a:pt x="1173" y="342"/>
                  </a:lnTo>
                  <a:lnTo>
                    <a:pt x="1064" y="233"/>
                  </a:lnTo>
                  <a:lnTo>
                    <a:pt x="735" y="220"/>
                  </a:lnTo>
                  <a:cubicBezTo>
                    <a:pt x="735" y="220"/>
                    <a:pt x="753" y="84"/>
                    <a:pt x="809" y="84"/>
                  </a:cubicBezTo>
                  <a:cubicBezTo>
                    <a:pt x="810" y="84"/>
                    <a:pt x="811" y="84"/>
                    <a:pt x="812" y="85"/>
                  </a:cubicBezTo>
                  <a:lnTo>
                    <a:pt x="857" y="85"/>
                  </a:lnTo>
                  <a:cubicBezTo>
                    <a:pt x="864" y="91"/>
                    <a:pt x="870" y="91"/>
                    <a:pt x="877" y="91"/>
                  </a:cubicBezTo>
                  <a:cubicBezTo>
                    <a:pt x="883" y="91"/>
                    <a:pt x="896" y="97"/>
                    <a:pt x="903" y="97"/>
                  </a:cubicBezTo>
                  <a:cubicBezTo>
                    <a:pt x="916" y="97"/>
                    <a:pt x="922" y="91"/>
                    <a:pt x="922" y="72"/>
                  </a:cubicBezTo>
                  <a:cubicBezTo>
                    <a:pt x="928" y="65"/>
                    <a:pt x="922" y="65"/>
                    <a:pt x="922" y="59"/>
                  </a:cubicBezTo>
                  <a:cubicBezTo>
                    <a:pt x="922" y="52"/>
                    <a:pt x="916" y="46"/>
                    <a:pt x="916" y="39"/>
                  </a:cubicBezTo>
                  <a:cubicBezTo>
                    <a:pt x="916" y="39"/>
                    <a:pt x="922" y="33"/>
                    <a:pt x="922" y="33"/>
                  </a:cubicBezTo>
                  <a:lnTo>
                    <a:pt x="935" y="20"/>
                  </a:lnTo>
                  <a:lnTo>
                    <a:pt x="85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987;p43">
              <a:extLst>
                <a:ext uri="{FF2B5EF4-FFF2-40B4-BE49-F238E27FC236}">
                  <a16:creationId xmlns:a16="http://schemas.microsoft.com/office/drawing/2014/main" id="{F5609BFB-999F-B43F-8A1D-7C061B867313}"/>
                </a:ext>
              </a:extLst>
            </p:cNvPr>
            <p:cNvSpPr/>
            <p:nvPr/>
          </p:nvSpPr>
          <p:spPr>
            <a:xfrm>
              <a:off x="3309491" y="3422364"/>
              <a:ext cx="17587" cy="17657"/>
            </a:xfrm>
            <a:custGeom>
              <a:avLst/>
              <a:gdLst/>
              <a:ahLst/>
              <a:cxnLst/>
              <a:rect l="l" t="t" r="r" b="b"/>
              <a:pathLst>
                <a:path w="104" h="104" extrusionOk="0">
                  <a:moveTo>
                    <a:pt x="35" y="1"/>
                  </a:moveTo>
                  <a:cubicBezTo>
                    <a:pt x="29" y="1"/>
                    <a:pt x="24" y="2"/>
                    <a:pt x="20" y="6"/>
                  </a:cubicBezTo>
                  <a:cubicBezTo>
                    <a:pt x="7" y="25"/>
                    <a:pt x="0" y="45"/>
                    <a:pt x="0" y="64"/>
                  </a:cubicBezTo>
                  <a:cubicBezTo>
                    <a:pt x="0" y="81"/>
                    <a:pt x="0" y="104"/>
                    <a:pt x="19" y="104"/>
                  </a:cubicBezTo>
                  <a:cubicBezTo>
                    <a:pt x="21" y="104"/>
                    <a:pt x="23" y="104"/>
                    <a:pt x="26" y="103"/>
                  </a:cubicBezTo>
                  <a:lnTo>
                    <a:pt x="39" y="103"/>
                  </a:lnTo>
                  <a:cubicBezTo>
                    <a:pt x="52" y="96"/>
                    <a:pt x="58" y="96"/>
                    <a:pt x="65" y="96"/>
                  </a:cubicBezTo>
                  <a:cubicBezTo>
                    <a:pt x="84" y="90"/>
                    <a:pt x="90" y="84"/>
                    <a:pt x="97" y="64"/>
                  </a:cubicBezTo>
                  <a:cubicBezTo>
                    <a:pt x="103" y="38"/>
                    <a:pt x="97" y="19"/>
                    <a:pt x="78" y="13"/>
                  </a:cubicBezTo>
                  <a:cubicBezTo>
                    <a:pt x="64" y="8"/>
                    <a:pt x="48" y="1"/>
                    <a:pt x="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988;p43">
              <a:extLst>
                <a:ext uri="{FF2B5EF4-FFF2-40B4-BE49-F238E27FC236}">
                  <a16:creationId xmlns:a16="http://schemas.microsoft.com/office/drawing/2014/main" id="{45FA27D4-F889-2C1B-E29F-24860C6DB5BA}"/>
                </a:ext>
              </a:extLst>
            </p:cNvPr>
            <p:cNvSpPr/>
            <p:nvPr/>
          </p:nvSpPr>
          <p:spPr>
            <a:xfrm>
              <a:off x="3288691" y="3447321"/>
              <a:ext cx="44981" cy="42953"/>
            </a:xfrm>
            <a:custGeom>
              <a:avLst/>
              <a:gdLst/>
              <a:ahLst/>
              <a:cxnLst/>
              <a:rect l="l" t="t" r="r" b="b"/>
              <a:pathLst>
                <a:path w="266" h="253" extrusionOk="0">
                  <a:moveTo>
                    <a:pt x="143" y="1"/>
                  </a:moveTo>
                  <a:lnTo>
                    <a:pt x="91" y="27"/>
                  </a:lnTo>
                  <a:lnTo>
                    <a:pt x="91" y="136"/>
                  </a:lnTo>
                  <a:lnTo>
                    <a:pt x="1" y="201"/>
                  </a:lnTo>
                  <a:lnTo>
                    <a:pt x="130" y="252"/>
                  </a:lnTo>
                  <a:lnTo>
                    <a:pt x="175" y="207"/>
                  </a:lnTo>
                  <a:lnTo>
                    <a:pt x="194" y="143"/>
                  </a:lnTo>
                  <a:lnTo>
                    <a:pt x="265" y="46"/>
                  </a:lnTo>
                  <a:lnTo>
                    <a:pt x="1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989;p43">
              <a:extLst>
                <a:ext uri="{FF2B5EF4-FFF2-40B4-BE49-F238E27FC236}">
                  <a16:creationId xmlns:a16="http://schemas.microsoft.com/office/drawing/2014/main" id="{E55F5BAF-F7A0-8615-BC7B-7459D80E5B06}"/>
                </a:ext>
              </a:extLst>
            </p:cNvPr>
            <p:cNvSpPr/>
            <p:nvPr/>
          </p:nvSpPr>
          <p:spPr>
            <a:xfrm>
              <a:off x="3329106" y="3461582"/>
              <a:ext cx="35004" cy="17657"/>
            </a:xfrm>
            <a:custGeom>
              <a:avLst/>
              <a:gdLst/>
              <a:ahLst/>
              <a:cxnLst/>
              <a:rect l="l" t="t" r="r" b="b"/>
              <a:pathLst>
                <a:path w="207" h="104" extrusionOk="0">
                  <a:moveTo>
                    <a:pt x="32" y="1"/>
                  </a:moveTo>
                  <a:lnTo>
                    <a:pt x="0" y="33"/>
                  </a:lnTo>
                  <a:cubicBezTo>
                    <a:pt x="7" y="33"/>
                    <a:pt x="13" y="97"/>
                    <a:pt x="45" y="104"/>
                  </a:cubicBezTo>
                  <a:lnTo>
                    <a:pt x="110" y="72"/>
                  </a:lnTo>
                  <a:lnTo>
                    <a:pt x="187" y="85"/>
                  </a:lnTo>
                  <a:lnTo>
                    <a:pt x="207" y="33"/>
                  </a:lnTo>
                  <a:lnTo>
                    <a:pt x="174" y="1"/>
                  </a:lnTo>
                  <a:lnTo>
                    <a:pt x="91" y="20"/>
                  </a:lnTo>
                  <a:lnTo>
                    <a:pt x="3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990;p43">
              <a:extLst>
                <a:ext uri="{FF2B5EF4-FFF2-40B4-BE49-F238E27FC236}">
                  <a16:creationId xmlns:a16="http://schemas.microsoft.com/office/drawing/2014/main" id="{19E4D749-6ED7-17EE-D5B5-B9698ABFD0D3}"/>
                </a:ext>
              </a:extLst>
            </p:cNvPr>
            <p:cNvSpPr/>
            <p:nvPr/>
          </p:nvSpPr>
          <p:spPr>
            <a:xfrm>
              <a:off x="3262481" y="3495367"/>
              <a:ext cx="210702" cy="88962"/>
            </a:xfrm>
            <a:custGeom>
              <a:avLst/>
              <a:gdLst/>
              <a:ahLst/>
              <a:cxnLst/>
              <a:rect l="l" t="t" r="r" b="b"/>
              <a:pathLst>
                <a:path w="1246" h="524" extrusionOk="0">
                  <a:moveTo>
                    <a:pt x="207" y="0"/>
                  </a:moveTo>
                  <a:cubicBezTo>
                    <a:pt x="162" y="0"/>
                    <a:pt x="77" y="7"/>
                    <a:pt x="1" y="47"/>
                  </a:cubicBezTo>
                  <a:lnTo>
                    <a:pt x="123" y="169"/>
                  </a:lnTo>
                  <a:lnTo>
                    <a:pt x="143" y="285"/>
                  </a:lnTo>
                  <a:lnTo>
                    <a:pt x="182" y="350"/>
                  </a:lnTo>
                  <a:cubicBezTo>
                    <a:pt x="182" y="350"/>
                    <a:pt x="298" y="434"/>
                    <a:pt x="336" y="524"/>
                  </a:cubicBezTo>
                  <a:lnTo>
                    <a:pt x="426" y="498"/>
                  </a:lnTo>
                  <a:lnTo>
                    <a:pt x="446" y="427"/>
                  </a:lnTo>
                  <a:lnTo>
                    <a:pt x="588" y="376"/>
                  </a:lnTo>
                  <a:lnTo>
                    <a:pt x="620" y="414"/>
                  </a:lnTo>
                  <a:lnTo>
                    <a:pt x="762" y="440"/>
                  </a:lnTo>
                  <a:lnTo>
                    <a:pt x="833" y="395"/>
                  </a:lnTo>
                  <a:lnTo>
                    <a:pt x="955" y="459"/>
                  </a:lnTo>
                  <a:lnTo>
                    <a:pt x="1103" y="472"/>
                  </a:lnTo>
                  <a:lnTo>
                    <a:pt x="1116" y="427"/>
                  </a:lnTo>
                  <a:lnTo>
                    <a:pt x="1245" y="343"/>
                  </a:lnTo>
                  <a:lnTo>
                    <a:pt x="1245" y="279"/>
                  </a:lnTo>
                  <a:lnTo>
                    <a:pt x="1149" y="214"/>
                  </a:lnTo>
                  <a:lnTo>
                    <a:pt x="1149" y="92"/>
                  </a:lnTo>
                  <a:lnTo>
                    <a:pt x="987" y="21"/>
                  </a:lnTo>
                  <a:lnTo>
                    <a:pt x="910" y="47"/>
                  </a:lnTo>
                  <a:lnTo>
                    <a:pt x="897" y="60"/>
                  </a:lnTo>
                  <a:lnTo>
                    <a:pt x="736" y="27"/>
                  </a:lnTo>
                  <a:lnTo>
                    <a:pt x="633" y="85"/>
                  </a:lnTo>
                  <a:lnTo>
                    <a:pt x="601" y="40"/>
                  </a:lnTo>
                  <a:lnTo>
                    <a:pt x="504" y="73"/>
                  </a:lnTo>
                  <a:lnTo>
                    <a:pt x="485" y="163"/>
                  </a:lnTo>
                  <a:lnTo>
                    <a:pt x="362" y="150"/>
                  </a:lnTo>
                  <a:lnTo>
                    <a:pt x="240" y="2"/>
                  </a:lnTo>
                  <a:cubicBezTo>
                    <a:pt x="240" y="2"/>
                    <a:pt x="227" y="0"/>
                    <a:pt x="2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991;p43">
              <a:extLst>
                <a:ext uri="{FF2B5EF4-FFF2-40B4-BE49-F238E27FC236}">
                  <a16:creationId xmlns:a16="http://schemas.microsoft.com/office/drawing/2014/main" id="{DBDEF302-6F7E-B5B7-0C1B-2355C61EFF23}"/>
                </a:ext>
              </a:extLst>
            </p:cNvPr>
            <p:cNvSpPr/>
            <p:nvPr/>
          </p:nvSpPr>
          <p:spPr>
            <a:xfrm>
              <a:off x="3310505" y="3913688"/>
              <a:ext cx="7779" cy="5603"/>
            </a:xfrm>
            <a:custGeom>
              <a:avLst/>
              <a:gdLst/>
              <a:ahLst/>
              <a:cxnLst/>
              <a:rect l="l" t="t" r="r" b="b"/>
              <a:pathLst>
                <a:path w="46" h="33" extrusionOk="0">
                  <a:moveTo>
                    <a:pt x="1" y="0"/>
                  </a:moveTo>
                  <a:lnTo>
                    <a:pt x="1" y="20"/>
                  </a:lnTo>
                  <a:lnTo>
                    <a:pt x="46" y="33"/>
                  </a:lnTo>
                  <a:lnTo>
                    <a:pt x="46" y="13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992;p43">
              <a:extLst>
                <a:ext uri="{FF2B5EF4-FFF2-40B4-BE49-F238E27FC236}">
                  <a16:creationId xmlns:a16="http://schemas.microsoft.com/office/drawing/2014/main" id="{6CBDB05C-1C9F-D86E-75F4-9BD80319E210}"/>
                </a:ext>
              </a:extLst>
            </p:cNvPr>
            <p:cNvSpPr/>
            <p:nvPr/>
          </p:nvSpPr>
          <p:spPr>
            <a:xfrm>
              <a:off x="3036900" y="3741878"/>
              <a:ext cx="321802" cy="216803"/>
            </a:xfrm>
            <a:custGeom>
              <a:avLst/>
              <a:gdLst/>
              <a:ahLst/>
              <a:cxnLst/>
              <a:rect l="l" t="t" r="r" b="b"/>
              <a:pathLst>
                <a:path w="1903" h="1277" extrusionOk="0">
                  <a:moveTo>
                    <a:pt x="800" y="0"/>
                  </a:moveTo>
                  <a:cubicBezTo>
                    <a:pt x="800" y="0"/>
                    <a:pt x="664" y="7"/>
                    <a:pt x="664" y="7"/>
                  </a:cubicBezTo>
                  <a:lnTo>
                    <a:pt x="632" y="78"/>
                  </a:lnTo>
                  <a:lnTo>
                    <a:pt x="116" y="226"/>
                  </a:lnTo>
                  <a:lnTo>
                    <a:pt x="0" y="290"/>
                  </a:lnTo>
                  <a:lnTo>
                    <a:pt x="116" y="580"/>
                  </a:lnTo>
                  <a:lnTo>
                    <a:pt x="78" y="813"/>
                  </a:lnTo>
                  <a:lnTo>
                    <a:pt x="381" y="1277"/>
                  </a:lnTo>
                  <a:lnTo>
                    <a:pt x="768" y="1193"/>
                  </a:lnTo>
                  <a:lnTo>
                    <a:pt x="735" y="954"/>
                  </a:lnTo>
                  <a:lnTo>
                    <a:pt x="884" y="858"/>
                  </a:lnTo>
                  <a:lnTo>
                    <a:pt x="1058" y="1000"/>
                  </a:lnTo>
                  <a:lnTo>
                    <a:pt x="1219" y="838"/>
                  </a:lnTo>
                  <a:lnTo>
                    <a:pt x="1464" y="871"/>
                  </a:lnTo>
                  <a:lnTo>
                    <a:pt x="1586" y="993"/>
                  </a:lnTo>
                  <a:lnTo>
                    <a:pt x="1619" y="1006"/>
                  </a:lnTo>
                  <a:lnTo>
                    <a:pt x="1657" y="774"/>
                  </a:lnTo>
                  <a:lnTo>
                    <a:pt x="1754" y="632"/>
                  </a:lnTo>
                  <a:lnTo>
                    <a:pt x="1838" y="619"/>
                  </a:lnTo>
                  <a:lnTo>
                    <a:pt x="1902" y="510"/>
                  </a:lnTo>
                  <a:lnTo>
                    <a:pt x="1883" y="445"/>
                  </a:lnTo>
                  <a:lnTo>
                    <a:pt x="1806" y="452"/>
                  </a:lnTo>
                  <a:lnTo>
                    <a:pt x="1754" y="406"/>
                  </a:lnTo>
                  <a:lnTo>
                    <a:pt x="1541" y="426"/>
                  </a:lnTo>
                  <a:lnTo>
                    <a:pt x="1380" y="316"/>
                  </a:lnTo>
                  <a:lnTo>
                    <a:pt x="1251" y="303"/>
                  </a:lnTo>
                  <a:lnTo>
                    <a:pt x="1103" y="168"/>
                  </a:lnTo>
                  <a:lnTo>
                    <a:pt x="903" y="116"/>
                  </a:lnTo>
                  <a:cubicBezTo>
                    <a:pt x="903" y="116"/>
                    <a:pt x="806" y="0"/>
                    <a:pt x="8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993;p43">
              <a:extLst>
                <a:ext uri="{FF2B5EF4-FFF2-40B4-BE49-F238E27FC236}">
                  <a16:creationId xmlns:a16="http://schemas.microsoft.com/office/drawing/2014/main" id="{22A4576A-C6A4-B6C3-38F7-5E0446D6278E}"/>
                </a:ext>
              </a:extLst>
            </p:cNvPr>
            <p:cNvSpPr/>
            <p:nvPr/>
          </p:nvSpPr>
          <p:spPr>
            <a:xfrm>
              <a:off x="3318115" y="3772437"/>
              <a:ext cx="413456" cy="247532"/>
            </a:xfrm>
            <a:custGeom>
              <a:avLst/>
              <a:gdLst/>
              <a:ahLst/>
              <a:cxnLst/>
              <a:rect l="l" t="t" r="r" b="b"/>
              <a:pathLst>
                <a:path w="2445" h="1458" extrusionOk="0">
                  <a:moveTo>
                    <a:pt x="1322" y="1"/>
                  </a:moveTo>
                  <a:lnTo>
                    <a:pt x="1232" y="14"/>
                  </a:lnTo>
                  <a:lnTo>
                    <a:pt x="1187" y="78"/>
                  </a:lnTo>
                  <a:lnTo>
                    <a:pt x="1219" y="130"/>
                  </a:lnTo>
                  <a:lnTo>
                    <a:pt x="1187" y="239"/>
                  </a:lnTo>
                  <a:lnTo>
                    <a:pt x="923" y="304"/>
                  </a:lnTo>
                  <a:lnTo>
                    <a:pt x="826" y="407"/>
                  </a:lnTo>
                  <a:lnTo>
                    <a:pt x="729" y="413"/>
                  </a:lnTo>
                  <a:lnTo>
                    <a:pt x="613" y="368"/>
                  </a:lnTo>
                  <a:lnTo>
                    <a:pt x="497" y="368"/>
                  </a:lnTo>
                  <a:lnTo>
                    <a:pt x="446" y="297"/>
                  </a:lnTo>
                  <a:lnTo>
                    <a:pt x="375" y="265"/>
                  </a:lnTo>
                  <a:lnTo>
                    <a:pt x="310" y="310"/>
                  </a:lnTo>
                  <a:lnTo>
                    <a:pt x="323" y="362"/>
                  </a:lnTo>
                  <a:lnTo>
                    <a:pt x="304" y="407"/>
                  </a:lnTo>
                  <a:lnTo>
                    <a:pt x="278" y="368"/>
                  </a:lnTo>
                  <a:lnTo>
                    <a:pt x="220" y="478"/>
                  </a:lnTo>
                  <a:lnTo>
                    <a:pt x="104" y="504"/>
                  </a:lnTo>
                  <a:lnTo>
                    <a:pt x="27" y="607"/>
                  </a:lnTo>
                  <a:lnTo>
                    <a:pt x="1" y="845"/>
                  </a:lnTo>
                  <a:lnTo>
                    <a:pt x="323" y="974"/>
                  </a:lnTo>
                  <a:lnTo>
                    <a:pt x="407" y="1368"/>
                  </a:lnTo>
                  <a:lnTo>
                    <a:pt x="749" y="1271"/>
                  </a:lnTo>
                  <a:lnTo>
                    <a:pt x="845" y="1458"/>
                  </a:lnTo>
                  <a:lnTo>
                    <a:pt x="1116" y="1406"/>
                  </a:lnTo>
                  <a:lnTo>
                    <a:pt x="1548" y="1084"/>
                  </a:lnTo>
                  <a:lnTo>
                    <a:pt x="1974" y="826"/>
                  </a:lnTo>
                  <a:lnTo>
                    <a:pt x="2399" y="510"/>
                  </a:lnTo>
                  <a:lnTo>
                    <a:pt x="2406" y="330"/>
                  </a:lnTo>
                  <a:lnTo>
                    <a:pt x="2444" y="310"/>
                  </a:lnTo>
                  <a:lnTo>
                    <a:pt x="2380" y="272"/>
                  </a:lnTo>
                  <a:lnTo>
                    <a:pt x="2277" y="349"/>
                  </a:lnTo>
                  <a:cubicBezTo>
                    <a:pt x="2277" y="349"/>
                    <a:pt x="2289" y="459"/>
                    <a:pt x="2289" y="465"/>
                  </a:cubicBezTo>
                  <a:cubicBezTo>
                    <a:pt x="2289" y="465"/>
                    <a:pt x="2238" y="375"/>
                    <a:pt x="2238" y="375"/>
                  </a:cubicBezTo>
                  <a:lnTo>
                    <a:pt x="2206" y="349"/>
                  </a:lnTo>
                  <a:lnTo>
                    <a:pt x="2167" y="407"/>
                  </a:lnTo>
                  <a:lnTo>
                    <a:pt x="2219" y="471"/>
                  </a:lnTo>
                  <a:cubicBezTo>
                    <a:pt x="2219" y="471"/>
                    <a:pt x="2219" y="536"/>
                    <a:pt x="2219" y="536"/>
                  </a:cubicBezTo>
                  <a:cubicBezTo>
                    <a:pt x="2212" y="536"/>
                    <a:pt x="2173" y="484"/>
                    <a:pt x="2167" y="484"/>
                  </a:cubicBezTo>
                  <a:cubicBezTo>
                    <a:pt x="2167" y="484"/>
                    <a:pt x="2115" y="504"/>
                    <a:pt x="2115" y="504"/>
                  </a:cubicBezTo>
                  <a:cubicBezTo>
                    <a:pt x="2115" y="504"/>
                    <a:pt x="2128" y="587"/>
                    <a:pt x="2128" y="600"/>
                  </a:cubicBezTo>
                  <a:cubicBezTo>
                    <a:pt x="2122" y="587"/>
                    <a:pt x="2070" y="510"/>
                    <a:pt x="2070" y="510"/>
                  </a:cubicBezTo>
                  <a:lnTo>
                    <a:pt x="1999" y="542"/>
                  </a:lnTo>
                  <a:lnTo>
                    <a:pt x="1993" y="613"/>
                  </a:lnTo>
                  <a:lnTo>
                    <a:pt x="1974" y="484"/>
                  </a:lnTo>
                  <a:lnTo>
                    <a:pt x="1838" y="394"/>
                  </a:lnTo>
                  <a:lnTo>
                    <a:pt x="1696" y="394"/>
                  </a:lnTo>
                  <a:cubicBezTo>
                    <a:pt x="1696" y="394"/>
                    <a:pt x="1619" y="310"/>
                    <a:pt x="1580" y="284"/>
                  </a:cubicBezTo>
                  <a:cubicBezTo>
                    <a:pt x="1580" y="284"/>
                    <a:pt x="1606" y="194"/>
                    <a:pt x="1587" y="143"/>
                  </a:cubicBezTo>
                  <a:cubicBezTo>
                    <a:pt x="1567" y="85"/>
                    <a:pt x="1509" y="46"/>
                    <a:pt x="1509" y="46"/>
                  </a:cubicBezTo>
                  <a:lnTo>
                    <a:pt x="1400" y="52"/>
                  </a:lnTo>
                  <a:lnTo>
                    <a:pt x="13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994;p43">
              <a:extLst>
                <a:ext uri="{FF2B5EF4-FFF2-40B4-BE49-F238E27FC236}">
                  <a16:creationId xmlns:a16="http://schemas.microsoft.com/office/drawing/2014/main" id="{5B66976E-97BA-6F6E-A6A1-D66100B3AE00}"/>
                </a:ext>
              </a:extLst>
            </p:cNvPr>
            <p:cNvSpPr/>
            <p:nvPr/>
          </p:nvSpPr>
          <p:spPr>
            <a:xfrm>
              <a:off x="3089153" y="3505383"/>
              <a:ext cx="672859" cy="312216"/>
            </a:xfrm>
            <a:custGeom>
              <a:avLst/>
              <a:gdLst/>
              <a:ahLst/>
              <a:cxnLst/>
              <a:rect l="l" t="t" r="r" b="b"/>
              <a:pathLst>
                <a:path w="3979" h="1839" extrusionOk="0">
                  <a:moveTo>
                    <a:pt x="671" y="1"/>
                  </a:moveTo>
                  <a:cubicBezTo>
                    <a:pt x="671" y="1"/>
                    <a:pt x="33" y="355"/>
                    <a:pt x="33" y="355"/>
                  </a:cubicBezTo>
                  <a:lnTo>
                    <a:pt x="1" y="478"/>
                  </a:lnTo>
                  <a:lnTo>
                    <a:pt x="136" y="600"/>
                  </a:lnTo>
                  <a:lnTo>
                    <a:pt x="143" y="755"/>
                  </a:lnTo>
                  <a:lnTo>
                    <a:pt x="465" y="923"/>
                  </a:lnTo>
                  <a:lnTo>
                    <a:pt x="600" y="1116"/>
                  </a:lnTo>
                  <a:lnTo>
                    <a:pt x="742" y="1097"/>
                  </a:lnTo>
                  <a:lnTo>
                    <a:pt x="871" y="1168"/>
                  </a:lnTo>
                  <a:lnTo>
                    <a:pt x="955" y="1129"/>
                  </a:lnTo>
                  <a:lnTo>
                    <a:pt x="1116" y="1168"/>
                  </a:lnTo>
                  <a:lnTo>
                    <a:pt x="1310" y="1026"/>
                  </a:lnTo>
                  <a:lnTo>
                    <a:pt x="1348" y="1058"/>
                  </a:lnTo>
                  <a:cubicBezTo>
                    <a:pt x="1348" y="1058"/>
                    <a:pt x="1303" y="1110"/>
                    <a:pt x="1310" y="1110"/>
                  </a:cubicBezTo>
                  <a:cubicBezTo>
                    <a:pt x="1310" y="1110"/>
                    <a:pt x="1419" y="1174"/>
                    <a:pt x="1419" y="1174"/>
                  </a:cubicBezTo>
                  <a:lnTo>
                    <a:pt x="1393" y="1200"/>
                  </a:lnTo>
                  <a:lnTo>
                    <a:pt x="1277" y="1161"/>
                  </a:lnTo>
                  <a:lnTo>
                    <a:pt x="1232" y="1206"/>
                  </a:lnTo>
                  <a:lnTo>
                    <a:pt x="1464" y="1284"/>
                  </a:lnTo>
                  <a:lnTo>
                    <a:pt x="1522" y="1432"/>
                  </a:lnTo>
                  <a:lnTo>
                    <a:pt x="1677" y="1438"/>
                  </a:lnTo>
                  <a:lnTo>
                    <a:pt x="1838" y="1593"/>
                  </a:lnTo>
                  <a:lnTo>
                    <a:pt x="2019" y="1574"/>
                  </a:lnTo>
                  <a:lnTo>
                    <a:pt x="2161" y="1767"/>
                  </a:lnTo>
                  <a:lnTo>
                    <a:pt x="2238" y="1716"/>
                  </a:lnTo>
                  <a:lnTo>
                    <a:pt x="2290" y="1425"/>
                  </a:lnTo>
                  <a:lnTo>
                    <a:pt x="2386" y="1335"/>
                  </a:lnTo>
                  <a:lnTo>
                    <a:pt x="2386" y="1239"/>
                  </a:lnTo>
                  <a:lnTo>
                    <a:pt x="2528" y="1239"/>
                  </a:lnTo>
                  <a:cubicBezTo>
                    <a:pt x="2528" y="1239"/>
                    <a:pt x="2625" y="1168"/>
                    <a:pt x="2625" y="1168"/>
                  </a:cubicBezTo>
                  <a:lnTo>
                    <a:pt x="2709" y="1264"/>
                  </a:lnTo>
                  <a:lnTo>
                    <a:pt x="2805" y="1264"/>
                  </a:lnTo>
                  <a:cubicBezTo>
                    <a:pt x="2805" y="1264"/>
                    <a:pt x="2831" y="1303"/>
                    <a:pt x="2831" y="1303"/>
                  </a:cubicBezTo>
                  <a:cubicBezTo>
                    <a:pt x="2838" y="1303"/>
                    <a:pt x="2909" y="1322"/>
                    <a:pt x="2909" y="1322"/>
                  </a:cubicBezTo>
                  <a:lnTo>
                    <a:pt x="2979" y="1483"/>
                  </a:lnTo>
                  <a:lnTo>
                    <a:pt x="3399" y="1632"/>
                  </a:lnTo>
                  <a:cubicBezTo>
                    <a:pt x="3399" y="1632"/>
                    <a:pt x="3676" y="1554"/>
                    <a:pt x="3676" y="1554"/>
                  </a:cubicBezTo>
                  <a:cubicBezTo>
                    <a:pt x="3676" y="1561"/>
                    <a:pt x="3856" y="1690"/>
                    <a:pt x="3856" y="1690"/>
                  </a:cubicBezTo>
                  <a:lnTo>
                    <a:pt x="3895" y="1832"/>
                  </a:lnTo>
                  <a:lnTo>
                    <a:pt x="3901" y="1838"/>
                  </a:lnTo>
                  <a:lnTo>
                    <a:pt x="3979" y="1799"/>
                  </a:lnTo>
                  <a:lnTo>
                    <a:pt x="3901" y="1709"/>
                  </a:lnTo>
                  <a:lnTo>
                    <a:pt x="3876" y="1503"/>
                  </a:lnTo>
                  <a:lnTo>
                    <a:pt x="3843" y="1438"/>
                  </a:lnTo>
                  <a:lnTo>
                    <a:pt x="3837" y="1387"/>
                  </a:lnTo>
                  <a:cubicBezTo>
                    <a:pt x="3837" y="1387"/>
                    <a:pt x="3811" y="1316"/>
                    <a:pt x="3811" y="1309"/>
                  </a:cubicBezTo>
                  <a:cubicBezTo>
                    <a:pt x="3805" y="1309"/>
                    <a:pt x="3785" y="1155"/>
                    <a:pt x="3785" y="1155"/>
                  </a:cubicBezTo>
                  <a:lnTo>
                    <a:pt x="3766" y="1155"/>
                  </a:lnTo>
                  <a:lnTo>
                    <a:pt x="3772" y="1277"/>
                  </a:lnTo>
                  <a:lnTo>
                    <a:pt x="3734" y="1277"/>
                  </a:lnTo>
                  <a:lnTo>
                    <a:pt x="3598" y="1271"/>
                  </a:lnTo>
                  <a:lnTo>
                    <a:pt x="3437" y="1348"/>
                  </a:lnTo>
                  <a:lnTo>
                    <a:pt x="3347" y="1303"/>
                  </a:lnTo>
                  <a:lnTo>
                    <a:pt x="3237" y="1309"/>
                  </a:lnTo>
                  <a:lnTo>
                    <a:pt x="3070" y="1168"/>
                  </a:lnTo>
                  <a:lnTo>
                    <a:pt x="3128" y="897"/>
                  </a:lnTo>
                  <a:cubicBezTo>
                    <a:pt x="3128" y="897"/>
                    <a:pt x="2767" y="691"/>
                    <a:pt x="2760" y="691"/>
                  </a:cubicBezTo>
                  <a:cubicBezTo>
                    <a:pt x="2760" y="691"/>
                    <a:pt x="2689" y="581"/>
                    <a:pt x="2689" y="581"/>
                  </a:cubicBezTo>
                  <a:lnTo>
                    <a:pt x="2431" y="568"/>
                  </a:lnTo>
                  <a:cubicBezTo>
                    <a:pt x="2431" y="568"/>
                    <a:pt x="2380" y="458"/>
                    <a:pt x="2373" y="458"/>
                  </a:cubicBezTo>
                  <a:cubicBezTo>
                    <a:pt x="2367" y="458"/>
                    <a:pt x="2244" y="452"/>
                    <a:pt x="2244" y="452"/>
                  </a:cubicBezTo>
                  <a:lnTo>
                    <a:pt x="2161" y="497"/>
                  </a:lnTo>
                  <a:lnTo>
                    <a:pt x="1948" y="439"/>
                  </a:lnTo>
                  <a:lnTo>
                    <a:pt x="1883" y="400"/>
                  </a:lnTo>
                  <a:lnTo>
                    <a:pt x="1793" y="452"/>
                  </a:lnTo>
                  <a:lnTo>
                    <a:pt x="1703" y="407"/>
                  </a:lnTo>
                  <a:lnTo>
                    <a:pt x="1555" y="458"/>
                  </a:lnTo>
                  <a:lnTo>
                    <a:pt x="1503" y="568"/>
                  </a:lnTo>
                  <a:lnTo>
                    <a:pt x="1316" y="607"/>
                  </a:lnTo>
                  <a:lnTo>
                    <a:pt x="1200" y="394"/>
                  </a:lnTo>
                  <a:lnTo>
                    <a:pt x="1078" y="284"/>
                  </a:lnTo>
                  <a:cubicBezTo>
                    <a:pt x="1078" y="284"/>
                    <a:pt x="936" y="14"/>
                    <a:pt x="936" y="14"/>
                  </a:cubicBezTo>
                  <a:cubicBezTo>
                    <a:pt x="929" y="14"/>
                    <a:pt x="671" y="1"/>
                    <a:pt x="6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995;p43">
              <a:extLst>
                <a:ext uri="{FF2B5EF4-FFF2-40B4-BE49-F238E27FC236}">
                  <a16:creationId xmlns:a16="http://schemas.microsoft.com/office/drawing/2014/main" id="{88BD9F58-9231-5D59-47A2-982DC9FB9A62}"/>
                </a:ext>
              </a:extLst>
            </p:cNvPr>
            <p:cNvSpPr/>
            <p:nvPr/>
          </p:nvSpPr>
          <p:spPr>
            <a:xfrm>
              <a:off x="3744417" y="3704697"/>
              <a:ext cx="47010" cy="100846"/>
            </a:xfrm>
            <a:custGeom>
              <a:avLst/>
              <a:gdLst/>
              <a:ahLst/>
              <a:cxnLst/>
              <a:rect l="l" t="t" r="r" b="b"/>
              <a:pathLst>
                <a:path w="278" h="594" extrusionOk="0">
                  <a:moveTo>
                    <a:pt x="1" y="0"/>
                  </a:moveTo>
                  <a:lnTo>
                    <a:pt x="1" y="213"/>
                  </a:lnTo>
                  <a:lnTo>
                    <a:pt x="65" y="348"/>
                  </a:lnTo>
                  <a:lnTo>
                    <a:pt x="72" y="516"/>
                  </a:lnTo>
                  <a:lnTo>
                    <a:pt x="162" y="593"/>
                  </a:lnTo>
                  <a:lnTo>
                    <a:pt x="278" y="535"/>
                  </a:lnTo>
                  <a:lnTo>
                    <a:pt x="155" y="348"/>
                  </a:lnTo>
                  <a:lnTo>
                    <a:pt x="130" y="258"/>
                  </a:lnTo>
                  <a:lnTo>
                    <a:pt x="155" y="168"/>
                  </a:lnTo>
                  <a:lnTo>
                    <a:pt x="142" y="110"/>
                  </a:lnTo>
                  <a:lnTo>
                    <a:pt x="13" y="9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996;p43">
              <a:extLst>
                <a:ext uri="{FF2B5EF4-FFF2-40B4-BE49-F238E27FC236}">
                  <a16:creationId xmlns:a16="http://schemas.microsoft.com/office/drawing/2014/main" id="{00895BE1-FD31-B798-9C19-BB07B6DDE299}"/>
                </a:ext>
              </a:extLst>
            </p:cNvPr>
            <p:cNvSpPr/>
            <p:nvPr/>
          </p:nvSpPr>
          <p:spPr>
            <a:xfrm>
              <a:off x="4835792" y="4043905"/>
              <a:ext cx="431888" cy="592345"/>
            </a:xfrm>
            <a:custGeom>
              <a:avLst/>
              <a:gdLst/>
              <a:ahLst/>
              <a:cxnLst/>
              <a:rect l="l" t="t" r="r" b="b"/>
              <a:pathLst>
                <a:path w="2554" h="3489" extrusionOk="0">
                  <a:moveTo>
                    <a:pt x="1741" y="1"/>
                  </a:moveTo>
                  <a:cubicBezTo>
                    <a:pt x="1728" y="1"/>
                    <a:pt x="1721" y="7"/>
                    <a:pt x="1709" y="14"/>
                  </a:cubicBezTo>
                  <a:cubicBezTo>
                    <a:pt x="1696" y="26"/>
                    <a:pt x="1689" y="39"/>
                    <a:pt x="1676" y="52"/>
                  </a:cubicBezTo>
                  <a:cubicBezTo>
                    <a:pt x="1657" y="84"/>
                    <a:pt x="1638" y="110"/>
                    <a:pt x="1612" y="130"/>
                  </a:cubicBezTo>
                  <a:cubicBezTo>
                    <a:pt x="1599" y="142"/>
                    <a:pt x="1586" y="149"/>
                    <a:pt x="1580" y="155"/>
                  </a:cubicBezTo>
                  <a:cubicBezTo>
                    <a:pt x="1547" y="175"/>
                    <a:pt x="1534" y="213"/>
                    <a:pt x="1509" y="233"/>
                  </a:cubicBezTo>
                  <a:cubicBezTo>
                    <a:pt x="1496" y="246"/>
                    <a:pt x="1483" y="252"/>
                    <a:pt x="1470" y="265"/>
                  </a:cubicBezTo>
                  <a:cubicBezTo>
                    <a:pt x="1457" y="278"/>
                    <a:pt x="1451" y="291"/>
                    <a:pt x="1438" y="304"/>
                  </a:cubicBezTo>
                  <a:cubicBezTo>
                    <a:pt x="1431" y="310"/>
                    <a:pt x="1425" y="323"/>
                    <a:pt x="1418" y="329"/>
                  </a:cubicBezTo>
                  <a:cubicBezTo>
                    <a:pt x="1412" y="342"/>
                    <a:pt x="1406" y="355"/>
                    <a:pt x="1399" y="362"/>
                  </a:cubicBezTo>
                  <a:cubicBezTo>
                    <a:pt x="1393" y="375"/>
                    <a:pt x="1380" y="387"/>
                    <a:pt x="1373" y="407"/>
                  </a:cubicBezTo>
                  <a:cubicBezTo>
                    <a:pt x="1367" y="426"/>
                    <a:pt x="1360" y="439"/>
                    <a:pt x="1354" y="458"/>
                  </a:cubicBezTo>
                  <a:cubicBezTo>
                    <a:pt x="1341" y="478"/>
                    <a:pt x="1335" y="491"/>
                    <a:pt x="1328" y="504"/>
                  </a:cubicBezTo>
                  <a:cubicBezTo>
                    <a:pt x="1322" y="510"/>
                    <a:pt x="1322" y="510"/>
                    <a:pt x="1322" y="516"/>
                  </a:cubicBezTo>
                  <a:cubicBezTo>
                    <a:pt x="1328" y="600"/>
                    <a:pt x="1199" y="632"/>
                    <a:pt x="1135" y="652"/>
                  </a:cubicBezTo>
                  <a:cubicBezTo>
                    <a:pt x="1057" y="684"/>
                    <a:pt x="1096" y="749"/>
                    <a:pt x="1135" y="794"/>
                  </a:cubicBezTo>
                  <a:cubicBezTo>
                    <a:pt x="1173" y="832"/>
                    <a:pt x="1115" y="839"/>
                    <a:pt x="1032" y="845"/>
                  </a:cubicBezTo>
                  <a:cubicBezTo>
                    <a:pt x="954" y="852"/>
                    <a:pt x="967" y="916"/>
                    <a:pt x="1019" y="974"/>
                  </a:cubicBezTo>
                  <a:cubicBezTo>
                    <a:pt x="1064" y="1032"/>
                    <a:pt x="1006" y="1084"/>
                    <a:pt x="948" y="1090"/>
                  </a:cubicBezTo>
                  <a:cubicBezTo>
                    <a:pt x="890" y="1090"/>
                    <a:pt x="851" y="1090"/>
                    <a:pt x="806" y="1213"/>
                  </a:cubicBezTo>
                  <a:cubicBezTo>
                    <a:pt x="761" y="1342"/>
                    <a:pt x="767" y="1374"/>
                    <a:pt x="845" y="1380"/>
                  </a:cubicBezTo>
                  <a:cubicBezTo>
                    <a:pt x="916" y="1387"/>
                    <a:pt x="922" y="1509"/>
                    <a:pt x="754" y="1625"/>
                  </a:cubicBezTo>
                  <a:cubicBezTo>
                    <a:pt x="580" y="1748"/>
                    <a:pt x="625" y="1838"/>
                    <a:pt x="658" y="1864"/>
                  </a:cubicBezTo>
                  <a:cubicBezTo>
                    <a:pt x="683" y="1890"/>
                    <a:pt x="742" y="1961"/>
                    <a:pt x="658" y="2051"/>
                  </a:cubicBezTo>
                  <a:cubicBezTo>
                    <a:pt x="574" y="2135"/>
                    <a:pt x="477" y="2399"/>
                    <a:pt x="477" y="2399"/>
                  </a:cubicBezTo>
                  <a:cubicBezTo>
                    <a:pt x="0" y="2470"/>
                    <a:pt x="258" y="2921"/>
                    <a:pt x="335" y="2966"/>
                  </a:cubicBezTo>
                  <a:cubicBezTo>
                    <a:pt x="419" y="3005"/>
                    <a:pt x="490" y="3108"/>
                    <a:pt x="516" y="3192"/>
                  </a:cubicBezTo>
                  <a:cubicBezTo>
                    <a:pt x="542" y="3276"/>
                    <a:pt x="490" y="3405"/>
                    <a:pt x="490" y="3405"/>
                  </a:cubicBezTo>
                  <a:lnTo>
                    <a:pt x="529" y="3476"/>
                  </a:lnTo>
                  <a:lnTo>
                    <a:pt x="690" y="3489"/>
                  </a:lnTo>
                  <a:lnTo>
                    <a:pt x="722" y="3321"/>
                  </a:lnTo>
                  <a:lnTo>
                    <a:pt x="838" y="3231"/>
                  </a:lnTo>
                  <a:lnTo>
                    <a:pt x="1045" y="3450"/>
                  </a:lnTo>
                  <a:lnTo>
                    <a:pt x="1193" y="3353"/>
                  </a:lnTo>
                  <a:lnTo>
                    <a:pt x="1264" y="3405"/>
                  </a:lnTo>
                  <a:lnTo>
                    <a:pt x="1360" y="3282"/>
                  </a:lnTo>
                  <a:lnTo>
                    <a:pt x="1425" y="3437"/>
                  </a:lnTo>
                  <a:lnTo>
                    <a:pt x="1502" y="3418"/>
                  </a:lnTo>
                  <a:lnTo>
                    <a:pt x="1573" y="3482"/>
                  </a:lnTo>
                  <a:lnTo>
                    <a:pt x="1779" y="3379"/>
                  </a:lnTo>
                  <a:lnTo>
                    <a:pt x="1863" y="3450"/>
                  </a:lnTo>
                  <a:lnTo>
                    <a:pt x="2031" y="3463"/>
                  </a:lnTo>
                  <a:lnTo>
                    <a:pt x="2037" y="3385"/>
                  </a:lnTo>
                  <a:lnTo>
                    <a:pt x="1857" y="3147"/>
                  </a:lnTo>
                  <a:lnTo>
                    <a:pt x="2244" y="2696"/>
                  </a:lnTo>
                  <a:lnTo>
                    <a:pt x="2411" y="2696"/>
                  </a:lnTo>
                  <a:lnTo>
                    <a:pt x="2553" y="2283"/>
                  </a:lnTo>
                  <a:lnTo>
                    <a:pt x="2031" y="1986"/>
                  </a:lnTo>
                  <a:lnTo>
                    <a:pt x="2095" y="1658"/>
                  </a:lnTo>
                  <a:lnTo>
                    <a:pt x="1502" y="1619"/>
                  </a:lnTo>
                  <a:lnTo>
                    <a:pt x="1502" y="1425"/>
                  </a:lnTo>
                  <a:lnTo>
                    <a:pt x="1360" y="1174"/>
                  </a:lnTo>
                  <a:lnTo>
                    <a:pt x="1567" y="1045"/>
                  </a:lnTo>
                  <a:lnTo>
                    <a:pt x="1747" y="1232"/>
                  </a:lnTo>
                  <a:lnTo>
                    <a:pt x="1928" y="903"/>
                  </a:lnTo>
                  <a:lnTo>
                    <a:pt x="2327" y="562"/>
                  </a:lnTo>
                  <a:cubicBezTo>
                    <a:pt x="2315" y="542"/>
                    <a:pt x="2302" y="529"/>
                    <a:pt x="2295" y="504"/>
                  </a:cubicBezTo>
                  <a:cubicBezTo>
                    <a:pt x="2276" y="478"/>
                    <a:pt x="2263" y="445"/>
                    <a:pt x="2244" y="420"/>
                  </a:cubicBezTo>
                  <a:cubicBezTo>
                    <a:pt x="2231" y="400"/>
                    <a:pt x="2218" y="381"/>
                    <a:pt x="2192" y="368"/>
                  </a:cubicBezTo>
                  <a:cubicBezTo>
                    <a:pt x="2173" y="362"/>
                    <a:pt x="2153" y="355"/>
                    <a:pt x="2134" y="349"/>
                  </a:cubicBezTo>
                  <a:cubicBezTo>
                    <a:pt x="2108" y="349"/>
                    <a:pt x="2089" y="342"/>
                    <a:pt x="2070" y="336"/>
                  </a:cubicBezTo>
                  <a:cubicBezTo>
                    <a:pt x="2044" y="336"/>
                    <a:pt x="2018" y="342"/>
                    <a:pt x="1992" y="349"/>
                  </a:cubicBezTo>
                  <a:cubicBezTo>
                    <a:pt x="1979" y="349"/>
                    <a:pt x="1964" y="352"/>
                    <a:pt x="1947" y="352"/>
                  </a:cubicBezTo>
                  <a:cubicBezTo>
                    <a:pt x="1939" y="352"/>
                    <a:pt x="1930" y="351"/>
                    <a:pt x="1921" y="349"/>
                  </a:cubicBezTo>
                  <a:cubicBezTo>
                    <a:pt x="1908" y="349"/>
                    <a:pt x="1896" y="349"/>
                    <a:pt x="1889" y="336"/>
                  </a:cubicBezTo>
                  <a:cubicBezTo>
                    <a:pt x="1876" y="317"/>
                    <a:pt x="1870" y="297"/>
                    <a:pt x="1863" y="278"/>
                  </a:cubicBezTo>
                  <a:cubicBezTo>
                    <a:pt x="1857" y="259"/>
                    <a:pt x="1844" y="239"/>
                    <a:pt x="1844" y="213"/>
                  </a:cubicBezTo>
                  <a:cubicBezTo>
                    <a:pt x="1838" y="194"/>
                    <a:pt x="1831" y="168"/>
                    <a:pt x="1825" y="149"/>
                  </a:cubicBezTo>
                  <a:cubicBezTo>
                    <a:pt x="1812" y="130"/>
                    <a:pt x="1805" y="117"/>
                    <a:pt x="1792" y="97"/>
                  </a:cubicBezTo>
                  <a:cubicBezTo>
                    <a:pt x="1786" y="72"/>
                    <a:pt x="1773" y="52"/>
                    <a:pt x="1767" y="33"/>
                  </a:cubicBezTo>
                  <a:cubicBezTo>
                    <a:pt x="1760" y="20"/>
                    <a:pt x="1754" y="1"/>
                    <a:pt x="1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997;p43">
              <a:extLst>
                <a:ext uri="{FF2B5EF4-FFF2-40B4-BE49-F238E27FC236}">
                  <a16:creationId xmlns:a16="http://schemas.microsoft.com/office/drawing/2014/main" id="{FEA7475B-D89A-AFA6-7D05-1147312A1987}"/>
                </a:ext>
              </a:extLst>
            </p:cNvPr>
            <p:cNvSpPr/>
            <p:nvPr/>
          </p:nvSpPr>
          <p:spPr>
            <a:xfrm>
              <a:off x="4813978" y="3556825"/>
              <a:ext cx="481942" cy="573670"/>
            </a:xfrm>
            <a:custGeom>
              <a:avLst/>
              <a:gdLst/>
              <a:ahLst/>
              <a:cxnLst/>
              <a:rect l="l" t="t" r="r" b="b"/>
              <a:pathLst>
                <a:path w="2850" h="3379" extrusionOk="0">
                  <a:moveTo>
                    <a:pt x="1352" y="0"/>
                  </a:moveTo>
                  <a:cubicBezTo>
                    <a:pt x="1322" y="0"/>
                    <a:pt x="1302" y="1"/>
                    <a:pt x="1302" y="1"/>
                  </a:cubicBezTo>
                  <a:lnTo>
                    <a:pt x="1309" y="181"/>
                  </a:lnTo>
                  <a:lnTo>
                    <a:pt x="1451" y="807"/>
                  </a:lnTo>
                  <a:lnTo>
                    <a:pt x="1560" y="1180"/>
                  </a:lnTo>
                  <a:lnTo>
                    <a:pt x="1663" y="1509"/>
                  </a:lnTo>
                  <a:lnTo>
                    <a:pt x="1605" y="1625"/>
                  </a:lnTo>
                  <a:cubicBezTo>
                    <a:pt x="1605" y="1625"/>
                    <a:pt x="1444" y="1683"/>
                    <a:pt x="1438" y="1683"/>
                  </a:cubicBezTo>
                  <a:cubicBezTo>
                    <a:pt x="1425" y="1683"/>
                    <a:pt x="916" y="1819"/>
                    <a:pt x="916" y="1819"/>
                  </a:cubicBezTo>
                  <a:cubicBezTo>
                    <a:pt x="909" y="1819"/>
                    <a:pt x="542" y="1935"/>
                    <a:pt x="542" y="1935"/>
                  </a:cubicBezTo>
                  <a:lnTo>
                    <a:pt x="310" y="2270"/>
                  </a:lnTo>
                  <a:lnTo>
                    <a:pt x="277" y="2476"/>
                  </a:lnTo>
                  <a:lnTo>
                    <a:pt x="0" y="2644"/>
                  </a:lnTo>
                  <a:lnTo>
                    <a:pt x="664" y="3005"/>
                  </a:lnTo>
                  <a:lnTo>
                    <a:pt x="812" y="2947"/>
                  </a:lnTo>
                  <a:lnTo>
                    <a:pt x="999" y="2986"/>
                  </a:lnTo>
                  <a:lnTo>
                    <a:pt x="1051" y="3160"/>
                  </a:lnTo>
                  <a:cubicBezTo>
                    <a:pt x="1051" y="3160"/>
                    <a:pt x="1053" y="3160"/>
                    <a:pt x="1055" y="3160"/>
                  </a:cubicBezTo>
                  <a:cubicBezTo>
                    <a:pt x="1087" y="3160"/>
                    <a:pt x="1293" y="3165"/>
                    <a:pt x="1406" y="3302"/>
                  </a:cubicBezTo>
                  <a:cubicBezTo>
                    <a:pt x="1438" y="3334"/>
                    <a:pt x="1451" y="3360"/>
                    <a:pt x="1451" y="3379"/>
                  </a:cubicBezTo>
                  <a:cubicBezTo>
                    <a:pt x="1451" y="3379"/>
                    <a:pt x="1457" y="3373"/>
                    <a:pt x="1457" y="3366"/>
                  </a:cubicBezTo>
                  <a:cubicBezTo>
                    <a:pt x="1464" y="3353"/>
                    <a:pt x="1464" y="3334"/>
                    <a:pt x="1470" y="3321"/>
                  </a:cubicBezTo>
                  <a:cubicBezTo>
                    <a:pt x="1477" y="3308"/>
                    <a:pt x="1483" y="3295"/>
                    <a:pt x="1489" y="3282"/>
                  </a:cubicBezTo>
                  <a:cubicBezTo>
                    <a:pt x="1496" y="3269"/>
                    <a:pt x="1502" y="3256"/>
                    <a:pt x="1515" y="3244"/>
                  </a:cubicBezTo>
                  <a:cubicBezTo>
                    <a:pt x="1528" y="3224"/>
                    <a:pt x="1535" y="3198"/>
                    <a:pt x="1547" y="3179"/>
                  </a:cubicBezTo>
                  <a:cubicBezTo>
                    <a:pt x="1554" y="3173"/>
                    <a:pt x="1567" y="3166"/>
                    <a:pt x="1573" y="3153"/>
                  </a:cubicBezTo>
                  <a:cubicBezTo>
                    <a:pt x="1573" y="3147"/>
                    <a:pt x="1580" y="3134"/>
                    <a:pt x="1586" y="3128"/>
                  </a:cubicBezTo>
                  <a:cubicBezTo>
                    <a:pt x="1593" y="3128"/>
                    <a:pt x="1599" y="3128"/>
                    <a:pt x="1599" y="3121"/>
                  </a:cubicBezTo>
                  <a:cubicBezTo>
                    <a:pt x="1605" y="3121"/>
                    <a:pt x="1612" y="3115"/>
                    <a:pt x="1612" y="3108"/>
                  </a:cubicBezTo>
                  <a:cubicBezTo>
                    <a:pt x="1625" y="3095"/>
                    <a:pt x="1631" y="3089"/>
                    <a:pt x="1644" y="3076"/>
                  </a:cubicBezTo>
                  <a:cubicBezTo>
                    <a:pt x="1657" y="3057"/>
                    <a:pt x="1676" y="3031"/>
                    <a:pt x="1702" y="3018"/>
                  </a:cubicBezTo>
                  <a:cubicBezTo>
                    <a:pt x="1722" y="3005"/>
                    <a:pt x="1734" y="2992"/>
                    <a:pt x="1754" y="2973"/>
                  </a:cubicBezTo>
                  <a:cubicBezTo>
                    <a:pt x="1754" y="2966"/>
                    <a:pt x="1760" y="2960"/>
                    <a:pt x="1760" y="2960"/>
                  </a:cubicBezTo>
                  <a:cubicBezTo>
                    <a:pt x="1767" y="2953"/>
                    <a:pt x="1767" y="2953"/>
                    <a:pt x="1773" y="2953"/>
                  </a:cubicBezTo>
                  <a:cubicBezTo>
                    <a:pt x="1780" y="2947"/>
                    <a:pt x="1786" y="2934"/>
                    <a:pt x="1792" y="2928"/>
                  </a:cubicBezTo>
                  <a:cubicBezTo>
                    <a:pt x="1792" y="2921"/>
                    <a:pt x="1799" y="2915"/>
                    <a:pt x="1799" y="2908"/>
                  </a:cubicBezTo>
                  <a:cubicBezTo>
                    <a:pt x="1805" y="2902"/>
                    <a:pt x="1805" y="2895"/>
                    <a:pt x="1812" y="2889"/>
                  </a:cubicBezTo>
                  <a:cubicBezTo>
                    <a:pt x="1818" y="2876"/>
                    <a:pt x="1825" y="2870"/>
                    <a:pt x="1825" y="2857"/>
                  </a:cubicBezTo>
                  <a:cubicBezTo>
                    <a:pt x="1831" y="2844"/>
                    <a:pt x="1838" y="2837"/>
                    <a:pt x="1838" y="2825"/>
                  </a:cubicBezTo>
                  <a:cubicBezTo>
                    <a:pt x="1838" y="2818"/>
                    <a:pt x="1844" y="2805"/>
                    <a:pt x="1844" y="2799"/>
                  </a:cubicBezTo>
                  <a:cubicBezTo>
                    <a:pt x="1857" y="2779"/>
                    <a:pt x="1870" y="2766"/>
                    <a:pt x="1883" y="2754"/>
                  </a:cubicBezTo>
                  <a:cubicBezTo>
                    <a:pt x="1896" y="2747"/>
                    <a:pt x="1902" y="2741"/>
                    <a:pt x="1915" y="2728"/>
                  </a:cubicBezTo>
                  <a:cubicBezTo>
                    <a:pt x="1921" y="2721"/>
                    <a:pt x="1928" y="2708"/>
                    <a:pt x="1934" y="2702"/>
                  </a:cubicBezTo>
                  <a:cubicBezTo>
                    <a:pt x="1941" y="2689"/>
                    <a:pt x="1947" y="2683"/>
                    <a:pt x="1960" y="2670"/>
                  </a:cubicBezTo>
                  <a:cubicBezTo>
                    <a:pt x="1967" y="2663"/>
                    <a:pt x="1973" y="2657"/>
                    <a:pt x="1979" y="2644"/>
                  </a:cubicBezTo>
                  <a:cubicBezTo>
                    <a:pt x="1992" y="2625"/>
                    <a:pt x="2005" y="2605"/>
                    <a:pt x="2018" y="2586"/>
                  </a:cubicBezTo>
                  <a:cubicBezTo>
                    <a:pt x="2025" y="2580"/>
                    <a:pt x="2025" y="2573"/>
                    <a:pt x="2025" y="2567"/>
                  </a:cubicBezTo>
                  <a:cubicBezTo>
                    <a:pt x="2031" y="2560"/>
                    <a:pt x="2025" y="2554"/>
                    <a:pt x="2025" y="2547"/>
                  </a:cubicBezTo>
                  <a:cubicBezTo>
                    <a:pt x="2025" y="2541"/>
                    <a:pt x="2025" y="2528"/>
                    <a:pt x="2025" y="2515"/>
                  </a:cubicBezTo>
                  <a:cubicBezTo>
                    <a:pt x="2018" y="2509"/>
                    <a:pt x="2018" y="2496"/>
                    <a:pt x="2012" y="2483"/>
                  </a:cubicBezTo>
                  <a:cubicBezTo>
                    <a:pt x="2005" y="2476"/>
                    <a:pt x="1999" y="2476"/>
                    <a:pt x="1992" y="2470"/>
                  </a:cubicBezTo>
                  <a:cubicBezTo>
                    <a:pt x="1986" y="2463"/>
                    <a:pt x="1992" y="2451"/>
                    <a:pt x="1992" y="2444"/>
                  </a:cubicBezTo>
                  <a:cubicBezTo>
                    <a:pt x="1999" y="2431"/>
                    <a:pt x="2005" y="2431"/>
                    <a:pt x="2012" y="2431"/>
                  </a:cubicBezTo>
                  <a:cubicBezTo>
                    <a:pt x="2025" y="2425"/>
                    <a:pt x="2031" y="2425"/>
                    <a:pt x="2044" y="2425"/>
                  </a:cubicBezTo>
                  <a:cubicBezTo>
                    <a:pt x="2046" y="2427"/>
                    <a:pt x="2048" y="2428"/>
                    <a:pt x="2050" y="2428"/>
                  </a:cubicBezTo>
                  <a:cubicBezTo>
                    <a:pt x="2055" y="2428"/>
                    <a:pt x="2059" y="2425"/>
                    <a:pt x="2063" y="2425"/>
                  </a:cubicBezTo>
                  <a:cubicBezTo>
                    <a:pt x="2076" y="2418"/>
                    <a:pt x="2076" y="2405"/>
                    <a:pt x="2070" y="2399"/>
                  </a:cubicBezTo>
                  <a:cubicBezTo>
                    <a:pt x="2070" y="2386"/>
                    <a:pt x="2063" y="2380"/>
                    <a:pt x="2057" y="2367"/>
                  </a:cubicBezTo>
                  <a:cubicBezTo>
                    <a:pt x="2057" y="2360"/>
                    <a:pt x="2057" y="2354"/>
                    <a:pt x="2057" y="2354"/>
                  </a:cubicBezTo>
                  <a:cubicBezTo>
                    <a:pt x="2050" y="2347"/>
                    <a:pt x="2050" y="2347"/>
                    <a:pt x="2050" y="2341"/>
                  </a:cubicBezTo>
                  <a:cubicBezTo>
                    <a:pt x="2050" y="2335"/>
                    <a:pt x="2050" y="2328"/>
                    <a:pt x="2050" y="2322"/>
                  </a:cubicBezTo>
                  <a:cubicBezTo>
                    <a:pt x="2050" y="2309"/>
                    <a:pt x="2057" y="2296"/>
                    <a:pt x="2063" y="2289"/>
                  </a:cubicBezTo>
                  <a:cubicBezTo>
                    <a:pt x="2070" y="2283"/>
                    <a:pt x="2083" y="2277"/>
                    <a:pt x="2089" y="2277"/>
                  </a:cubicBezTo>
                  <a:cubicBezTo>
                    <a:pt x="2102" y="2270"/>
                    <a:pt x="2115" y="2270"/>
                    <a:pt x="2128" y="2270"/>
                  </a:cubicBezTo>
                  <a:cubicBezTo>
                    <a:pt x="2141" y="2264"/>
                    <a:pt x="2153" y="2257"/>
                    <a:pt x="2160" y="2251"/>
                  </a:cubicBezTo>
                  <a:cubicBezTo>
                    <a:pt x="2173" y="2225"/>
                    <a:pt x="2192" y="2206"/>
                    <a:pt x="2218" y="2193"/>
                  </a:cubicBezTo>
                  <a:cubicBezTo>
                    <a:pt x="2231" y="2193"/>
                    <a:pt x="2244" y="2186"/>
                    <a:pt x="2257" y="2180"/>
                  </a:cubicBezTo>
                  <a:cubicBezTo>
                    <a:pt x="2263" y="2173"/>
                    <a:pt x="2270" y="2167"/>
                    <a:pt x="2282" y="2160"/>
                  </a:cubicBezTo>
                  <a:cubicBezTo>
                    <a:pt x="2289" y="2160"/>
                    <a:pt x="2289" y="2154"/>
                    <a:pt x="2295" y="2154"/>
                  </a:cubicBezTo>
                  <a:cubicBezTo>
                    <a:pt x="2315" y="2148"/>
                    <a:pt x="2321" y="2141"/>
                    <a:pt x="2334" y="2135"/>
                  </a:cubicBezTo>
                  <a:cubicBezTo>
                    <a:pt x="2340" y="2135"/>
                    <a:pt x="2340" y="2135"/>
                    <a:pt x="2347" y="2128"/>
                  </a:cubicBezTo>
                  <a:cubicBezTo>
                    <a:pt x="2360" y="2122"/>
                    <a:pt x="2366" y="2115"/>
                    <a:pt x="2373" y="2102"/>
                  </a:cubicBezTo>
                  <a:cubicBezTo>
                    <a:pt x="2379" y="2102"/>
                    <a:pt x="2386" y="2096"/>
                    <a:pt x="2392" y="2090"/>
                  </a:cubicBezTo>
                  <a:cubicBezTo>
                    <a:pt x="2398" y="2083"/>
                    <a:pt x="2398" y="2070"/>
                    <a:pt x="2405" y="2064"/>
                  </a:cubicBezTo>
                  <a:cubicBezTo>
                    <a:pt x="2411" y="2051"/>
                    <a:pt x="2424" y="2038"/>
                    <a:pt x="2431" y="2025"/>
                  </a:cubicBezTo>
                  <a:cubicBezTo>
                    <a:pt x="2444" y="2006"/>
                    <a:pt x="2456" y="1999"/>
                    <a:pt x="2463" y="1980"/>
                  </a:cubicBezTo>
                  <a:cubicBezTo>
                    <a:pt x="2476" y="1967"/>
                    <a:pt x="2482" y="1948"/>
                    <a:pt x="2489" y="1928"/>
                  </a:cubicBezTo>
                  <a:cubicBezTo>
                    <a:pt x="2495" y="1909"/>
                    <a:pt x="2502" y="1896"/>
                    <a:pt x="2508" y="1870"/>
                  </a:cubicBezTo>
                  <a:cubicBezTo>
                    <a:pt x="2515" y="1864"/>
                    <a:pt x="2515" y="1845"/>
                    <a:pt x="2521" y="1838"/>
                  </a:cubicBezTo>
                  <a:cubicBezTo>
                    <a:pt x="2527" y="1832"/>
                    <a:pt x="2527" y="1825"/>
                    <a:pt x="2534" y="1819"/>
                  </a:cubicBezTo>
                  <a:cubicBezTo>
                    <a:pt x="2534" y="1819"/>
                    <a:pt x="2534" y="1812"/>
                    <a:pt x="2534" y="1806"/>
                  </a:cubicBezTo>
                  <a:cubicBezTo>
                    <a:pt x="2540" y="1799"/>
                    <a:pt x="2540" y="1799"/>
                    <a:pt x="2547" y="1793"/>
                  </a:cubicBezTo>
                  <a:cubicBezTo>
                    <a:pt x="2547" y="1787"/>
                    <a:pt x="2547" y="1787"/>
                    <a:pt x="2553" y="1787"/>
                  </a:cubicBezTo>
                  <a:cubicBezTo>
                    <a:pt x="2553" y="1780"/>
                    <a:pt x="2560" y="1774"/>
                    <a:pt x="2560" y="1774"/>
                  </a:cubicBezTo>
                  <a:cubicBezTo>
                    <a:pt x="2573" y="1767"/>
                    <a:pt x="2579" y="1754"/>
                    <a:pt x="2592" y="1748"/>
                  </a:cubicBezTo>
                  <a:cubicBezTo>
                    <a:pt x="2598" y="1741"/>
                    <a:pt x="2605" y="1735"/>
                    <a:pt x="2618" y="1735"/>
                  </a:cubicBezTo>
                  <a:lnTo>
                    <a:pt x="2663" y="1735"/>
                  </a:lnTo>
                  <a:cubicBezTo>
                    <a:pt x="2676" y="1735"/>
                    <a:pt x="2689" y="1729"/>
                    <a:pt x="2695" y="1722"/>
                  </a:cubicBezTo>
                  <a:cubicBezTo>
                    <a:pt x="2708" y="1722"/>
                    <a:pt x="2714" y="1716"/>
                    <a:pt x="2721" y="1709"/>
                  </a:cubicBezTo>
                  <a:cubicBezTo>
                    <a:pt x="2734" y="1696"/>
                    <a:pt x="2747" y="1683"/>
                    <a:pt x="2759" y="1670"/>
                  </a:cubicBezTo>
                  <a:cubicBezTo>
                    <a:pt x="2772" y="1658"/>
                    <a:pt x="2785" y="1645"/>
                    <a:pt x="2792" y="1638"/>
                  </a:cubicBezTo>
                  <a:cubicBezTo>
                    <a:pt x="2805" y="1625"/>
                    <a:pt x="2811" y="1619"/>
                    <a:pt x="2818" y="1606"/>
                  </a:cubicBezTo>
                  <a:cubicBezTo>
                    <a:pt x="2830" y="1587"/>
                    <a:pt x="2837" y="1574"/>
                    <a:pt x="2843" y="1548"/>
                  </a:cubicBezTo>
                  <a:cubicBezTo>
                    <a:pt x="2843" y="1529"/>
                    <a:pt x="2850" y="1509"/>
                    <a:pt x="2843" y="1484"/>
                  </a:cubicBezTo>
                  <a:cubicBezTo>
                    <a:pt x="2837" y="1464"/>
                    <a:pt x="2830" y="1438"/>
                    <a:pt x="2824" y="1419"/>
                  </a:cubicBezTo>
                  <a:cubicBezTo>
                    <a:pt x="2818" y="1413"/>
                    <a:pt x="2811" y="1400"/>
                    <a:pt x="2805" y="1387"/>
                  </a:cubicBezTo>
                  <a:cubicBezTo>
                    <a:pt x="2805" y="1380"/>
                    <a:pt x="2798" y="1367"/>
                    <a:pt x="2798" y="1355"/>
                  </a:cubicBezTo>
                  <a:cubicBezTo>
                    <a:pt x="2792" y="1329"/>
                    <a:pt x="2779" y="1303"/>
                    <a:pt x="2779" y="1277"/>
                  </a:cubicBezTo>
                  <a:cubicBezTo>
                    <a:pt x="2772" y="1251"/>
                    <a:pt x="2779" y="1226"/>
                    <a:pt x="2779" y="1200"/>
                  </a:cubicBezTo>
                  <a:cubicBezTo>
                    <a:pt x="2779" y="1174"/>
                    <a:pt x="2779" y="1148"/>
                    <a:pt x="2779" y="1122"/>
                  </a:cubicBezTo>
                  <a:cubicBezTo>
                    <a:pt x="2785" y="1116"/>
                    <a:pt x="2785" y="1103"/>
                    <a:pt x="2785" y="1097"/>
                  </a:cubicBezTo>
                  <a:cubicBezTo>
                    <a:pt x="2785" y="1084"/>
                    <a:pt x="2792" y="1071"/>
                    <a:pt x="2798" y="1058"/>
                  </a:cubicBezTo>
                  <a:cubicBezTo>
                    <a:pt x="2805" y="1039"/>
                    <a:pt x="2811" y="1013"/>
                    <a:pt x="2811" y="994"/>
                  </a:cubicBezTo>
                  <a:cubicBezTo>
                    <a:pt x="2818" y="981"/>
                    <a:pt x="2818" y="968"/>
                    <a:pt x="2818" y="955"/>
                  </a:cubicBezTo>
                  <a:cubicBezTo>
                    <a:pt x="2818" y="948"/>
                    <a:pt x="2818" y="936"/>
                    <a:pt x="2824" y="929"/>
                  </a:cubicBezTo>
                  <a:cubicBezTo>
                    <a:pt x="2824" y="923"/>
                    <a:pt x="2824" y="910"/>
                    <a:pt x="2830" y="903"/>
                  </a:cubicBezTo>
                  <a:cubicBezTo>
                    <a:pt x="2830" y="890"/>
                    <a:pt x="2830" y="877"/>
                    <a:pt x="2830" y="871"/>
                  </a:cubicBezTo>
                  <a:cubicBezTo>
                    <a:pt x="2830" y="865"/>
                    <a:pt x="2837" y="858"/>
                    <a:pt x="2837" y="845"/>
                  </a:cubicBezTo>
                  <a:cubicBezTo>
                    <a:pt x="2843" y="826"/>
                    <a:pt x="2850" y="800"/>
                    <a:pt x="2843" y="781"/>
                  </a:cubicBezTo>
                  <a:cubicBezTo>
                    <a:pt x="2837" y="755"/>
                    <a:pt x="2824" y="729"/>
                    <a:pt x="2818" y="710"/>
                  </a:cubicBezTo>
                  <a:cubicBezTo>
                    <a:pt x="2811" y="691"/>
                    <a:pt x="2811" y="665"/>
                    <a:pt x="2811" y="645"/>
                  </a:cubicBezTo>
                  <a:cubicBezTo>
                    <a:pt x="2811" y="632"/>
                    <a:pt x="2811" y="626"/>
                    <a:pt x="2811" y="613"/>
                  </a:cubicBezTo>
                  <a:cubicBezTo>
                    <a:pt x="2811" y="607"/>
                    <a:pt x="2811" y="594"/>
                    <a:pt x="2811" y="587"/>
                  </a:cubicBezTo>
                  <a:cubicBezTo>
                    <a:pt x="2811" y="562"/>
                    <a:pt x="2805" y="542"/>
                    <a:pt x="2792" y="523"/>
                  </a:cubicBezTo>
                  <a:cubicBezTo>
                    <a:pt x="2779" y="510"/>
                    <a:pt x="2772" y="497"/>
                    <a:pt x="2759" y="478"/>
                  </a:cubicBezTo>
                  <a:cubicBezTo>
                    <a:pt x="2753" y="471"/>
                    <a:pt x="2753" y="458"/>
                    <a:pt x="2747" y="452"/>
                  </a:cubicBezTo>
                  <a:cubicBezTo>
                    <a:pt x="2734" y="446"/>
                    <a:pt x="2727" y="439"/>
                    <a:pt x="2721" y="433"/>
                  </a:cubicBezTo>
                  <a:cubicBezTo>
                    <a:pt x="2708" y="420"/>
                    <a:pt x="2695" y="413"/>
                    <a:pt x="2682" y="407"/>
                  </a:cubicBezTo>
                  <a:cubicBezTo>
                    <a:pt x="2676" y="400"/>
                    <a:pt x="2669" y="394"/>
                    <a:pt x="2663" y="388"/>
                  </a:cubicBezTo>
                  <a:cubicBezTo>
                    <a:pt x="2650" y="375"/>
                    <a:pt x="2643" y="362"/>
                    <a:pt x="2637" y="355"/>
                  </a:cubicBezTo>
                  <a:cubicBezTo>
                    <a:pt x="2624" y="342"/>
                    <a:pt x="2611" y="336"/>
                    <a:pt x="2605" y="329"/>
                  </a:cubicBezTo>
                  <a:cubicBezTo>
                    <a:pt x="2592" y="323"/>
                    <a:pt x="2585" y="317"/>
                    <a:pt x="2573" y="310"/>
                  </a:cubicBezTo>
                  <a:cubicBezTo>
                    <a:pt x="2566" y="304"/>
                    <a:pt x="2553" y="291"/>
                    <a:pt x="2547" y="284"/>
                  </a:cubicBezTo>
                  <a:cubicBezTo>
                    <a:pt x="2515" y="252"/>
                    <a:pt x="2476" y="226"/>
                    <a:pt x="2437" y="207"/>
                  </a:cubicBezTo>
                  <a:cubicBezTo>
                    <a:pt x="2405" y="188"/>
                    <a:pt x="2373" y="168"/>
                    <a:pt x="2347" y="143"/>
                  </a:cubicBezTo>
                  <a:cubicBezTo>
                    <a:pt x="2340" y="136"/>
                    <a:pt x="2334" y="123"/>
                    <a:pt x="2328" y="117"/>
                  </a:cubicBezTo>
                  <a:cubicBezTo>
                    <a:pt x="2328" y="117"/>
                    <a:pt x="1889" y="77"/>
                    <a:pt x="1784" y="77"/>
                  </a:cubicBezTo>
                  <a:cubicBezTo>
                    <a:pt x="1776" y="77"/>
                    <a:pt x="1771" y="78"/>
                    <a:pt x="1767" y="78"/>
                  </a:cubicBezTo>
                  <a:cubicBezTo>
                    <a:pt x="1762" y="79"/>
                    <a:pt x="1756" y="79"/>
                    <a:pt x="1751" y="79"/>
                  </a:cubicBezTo>
                  <a:cubicBezTo>
                    <a:pt x="1694" y="79"/>
                    <a:pt x="1621" y="50"/>
                    <a:pt x="1586" y="26"/>
                  </a:cubicBezTo>
                  <a:cubicBezTo>
                    <a:pt x="1558" y="3"/>
                    <a:pt x="1426" y="0"/>
                    <a:pt x="13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998;p43">
              <a:extLst>
                <a:ext uri="{FF2B5EF4-FFF2-40B4-BE49-F238E27FC236}">
                  <a16:creationId xmlns:a16="http://schemas.microsoft.com/office/drawing/2014/main" id="{6794B85F-A739-B6BA-5FBA-536686E489D1}"/>
                </a:ext>
              </a:extLst>
            </p:cNvPr>
            <p:cNvSpPr/>
            <p:nvPr/>
          </p:nvSpPr>
          <p:spPr>
            <a:xfrm>
              <a:off x="5065769" y="3292997"/>
              <a:ext cx="299988" cy="845310"/>
            </a:xfrm>
            <a:custGeom>
              <a:avLst/>
              <a:gdLst/>
              <a:ahLst/>
              <a:cxnLst/>
              <a:rect l="l" t="t" r="r" b="b"/>
              <a:pathLst>
                <a:path w="1774" h="4979" extrusionOk="0">
                  <a:moveTo>
                    <a:pt x="162" y="1"/>
                  </a:moveTo>
                  <a:lnTo>
                    <a:pt x="46" y="98"/>
                  </a:lnTo>
                  <a:lnTo>
                    <a:pt x="0" y="188"/>
                  </a:lnTo>
                  <a:cubicBezTo>
                    <a:pt x="7" y="188"/>
                    <a:pt x="13" y="194"/>
                    <a:pt x="20" y="194"/>
                  </a:cubicBezTo>
                  <a:cubicBezTo>
                    <a:pt x="46" y="201"/>
                    <a:pt x="65" y="220"/>
                    <a:pt x="84" y="239"/>
                  </a:cubicBezTo>
                  <a:cubicBezTo>
                    <a:pt x="91" y="246"/>
                    <a:pt x="97" y="252"/>
                    <a:pt x="104" y="265"/>
                  </a:cubicBezTo>
                  <a:cubicBezTo>
                    <a:pt x="104" y="272"/>
                    <a:pt x="110" y="278"/>
                    <a:pt x="110" y="278"/>
                  </a:cubicBezTo>
                  <a:cubicBezTo>
                    <a:pt x="110" y="285"/>
                    <a:pt x="116" y="291"/>
                    <a:pt x="116" y="297"/>
                  </a:cubicBezTo>
                  <a:cubicBezTo>
                    <a:pt x="129" y="310"/>
                    <a:pt x="136" y="317"/>
                    <a:pt x="149" y="330"/>
                  </a:cubicBezTo>
                  <a:cubicBezTo>
                    <a:pt x="155" y="343"/>
                    <a:pt x="162" y="356"/>
                    <a:pt x="168" y="368"/>
                  </a:cubicBezTo>
                  <a:cubicBezTo>
                    <a:pt x="174" y="375"/>
                    <a:pt x="181" y="388"/>
                    <a:pt x="194" y="394"/>
                  </a:cubicBezTo>
                  <a:cubicBezTo>
                    <a:pt x="194" y="401"/>
                    <a:pt x="207" y="407"/>
                    <a:pt x="207" y="414"/>
                  </a:cubicBezTo>
                  <a:cubicBezTo>
                    <a:pt x="213" y="426"/>
                    <a:pt x="213" y="426"/>
                    <a:pt x="220" y="433"/>
                  </a:cubicBezTo>
                  <a:cubicBezTo>
                    <a:pt x="226" y="439"/>
                    <a:pt x="226" y="446"/>
                    <a:pt x="233" y="446"/>
                  </a:cubicBezTo>
                  <a:cubicBezTo>
                    <a:pt x="239" y="452"/>
                    <a:pt x="245" y="459"/>
                    <a:pt x="252" y="459"/>
                  </a:cubicBezTo>
                  <a:cubicBezTo>
                    <a:pt x="258" y="465"/>
                    <a:pt x="271" y="478"/>
                    <a:pt x="284" y="484"/>
                  </a:cubicBezTo>
                  <a:cubicBezTo>
                    <a:pt x="291" y="484"/>
                    <a:pt x="297" y="484"/>
                    <a:pt x="303" y="491"/>
                  </a:cubicBezTo>
                  <a:cubicBezTo>
                    <a:pt x="316" y="497"/>
                    <a:pt x="323" y="497"/>
                    <a:pt x="329" y="504"/>
                  </a:cubicBezTo>
                  <a:cubicBezTo>
                    <a:pt x="342" y="510"/>
                    <a:pt x="342" y="517"/>
                    <a:pt x="349" y="523"/>
                  </a:cubicBezTo>
                  <a:cubicBezTo>
                    <a:pt x="355" y="530"/>
                    <a:pt x="361" y="536"/>
                    <a:pt x="361" y="549"/>
                  </a:cubicBezTo>
                  <a:cubicBezTo>
                    <a:pt x="361" y="555"/>
                    <a:pt x="361" y="555"/>
                    <a:pt x="361" y="562"/>
                  </a:cubicBezTo>
                  <a:cubicBezTo>
                    <a:pt x="361" y="575"/>
                    <a:pt x="361" y="581"/>
                    <a:pt x="361" y="594"/>
                  </a:cubicBezTo>
                  <a:cubicBezTo>
                    <a:pt x="361" y="601"/>
                    <a:pt x="368" y="607"/>
                    <a:pt x="368" y="620"/>
                  </a:cubicBezTo>
                  <a:cubicBezTo>
                    <a:pt x="368" y="639"/>
                    <a:pt x="368" y="652"/>
                    <a:pt x="368" y="671"/>
                  </a:cubicBezTo>
                  <a:cubicBezTo>
                    <a:pt x="374" y="678"/>
                    <a:pt x="374" y="691"/>
                    <a:pt x="374" y="697"/>
                  </a:cubicBezTo>
                  <a:cubicBezTo>
                    <a:pt x="381" y="704"/>
                    <a:pt x="381" y="710"/>
                    <a:pt x="381" y="723"/>
                  </a:cubicBezTo>
                  <a:cubicBezTo>
                    <a:pt x="381" y="729"/>
                    <a:pt x="381" y="729"/>
                    <a:pt x="387" y="736"/>
                  </a:cubicBezTo>
                  <a:cubicBezTo>
                    <a:pt x="387" y="749"/>
                    <a:pt x="394" y="755"/>
                    <a:pt x="394" y="768"/>
                  </a:cubicBezTo>
                  <a:cubicBezTo>
                    <a:pt x="400" y="781"/>
                    <a:pt x="400" y="787"/>
                    <a:pt x="407" y="800"/>
                  </a:cubicBezTo>
                  <a:cubicBezTo>
                    <a:pt x="407" y="807"/>
                    <a:pt x="407" y="820"/>
                    <a:pt x="407" y="826"/>
                  </a:cubicBezTo>
                  <a:cubicBezTo>
                    <a:pt x="413" y="839"/>
                    <a:pt x="413" y="858"/>
                    <a:pt x="413" y="871"/>
                  </a:cubicBezTo>
                  <a:cubicBezTo>
                    <a:pt x="419" y="891"/>
                    <a:pt x="426" y="904"/>
                    <a:pt x="426" y="916"/>
                  </a:cubicBezTo>
                  <a:cubicBezTo>
                    <a:pt x="432" y="923"/>
                    <a:pt x="432" y="929"/>
                    <a:pt x="439" y="936"/>
                  </a:cubicBezTo>
                  <a:cubicBezTo>
                    <a:pt x="439" y="942"/>
                    <a:pt x="445" y="949"/>
                    <a:pt x="452" y="955"/>
                  </a:cubicBezTo>
                  <a:cubicBezTo>
                    <a:pt x="452" y="955"/>
                    <a:pt x="458" y="962"/>
                    <a:pt x="458" y="962"/>
                  </a:cubicBezTo>
                  <a:cubicBezTo>
                    <a:pt x="465" y="968"/>
                    <a:pt x="465" y="968"/>
                    <a:pt x="465" y="974"/>
                  </a:cubicBezTo>
                  <a:cubicBezTo>
                    <a:pt x="471" y="981"/>
                    <a:pt x="484" y="994"/>
                    <a:pt x="490" y="1000"/>
                  </a:cubicBezTo>
                  <a:cubicBezTo>
                    <a:pt x="497" y="1013"/>
                    <a:pt x="503" y="1020"/>
                    <a:pt x="510" y="1026"/>
                  </a:cubicBezTo>
                  <a:cubicBezTo>
                    <a:pt x="516" y="1032"/>
                    <a:pt x="516" y="1032"/>
                    <a:pt x="523" y="1032"/>
                  </a:cubicBezTo>
                  <a:cubicBezTo>
                    <a:pt x="529" y="1039"/>
                    <a:pt x="529" y="1045"/>
                    <a:pt x="536" y="1045"/>
                  </a:cubicBezTo>
                  <a:cubicBezTo>
                    <a:pt x="542" y="1058"/>
                    <a:pt x="548" y="1065"/>
                    <a:pt x="555" y="1071"/>
                  </a:cubicBezTo>
                  <a:cubicBezTo>
                    <a:pt x="561" y="1078"/>
                    <a:pt x="561" y="1084"/>
                    <a:pt x="568" y="1090"/>
                  </a:cubicBezTo>
                  <a:cubicBezTo>
                    <a:pt x="568" y="1090"/>
                    <a:pt x="574" y="1097"/>
                    <a:pt x="574" y="1097"/>
                  </a:cubicBezTo>
                  <a:cubicBezTo>
                    <a:pt x="581" y="1110"/>
                    <a:pt x="594" y="1116"/>
                    <a:pt x="600" y="1123"/>
                  </a:cubicBezTo>
                  <a:cubicBezTo>
                    <a:pt x="606" y="1136"/>
                    <a:pt x="613" y="1142"/>
                    <a:pt x="613" y="1149"/>
                  </a:cubicBezTo>
                  <a:cubicBezTo>
                    <a:pt x="619" y="1155"/>
                    <a:pt x="626" y="1161"/>
                    <a:pt x="626" y="1168"/>
                  </a:cubicBezTo>
                  <a:cubicBezTo>
                    <a:pt x="632" y="1174"/>
                    <a:pt x="632" y="1187"/>
                    <a:pt x="632" y="1194"/>
                  </a:cubicBezTo>
                  <a:cubicBezTo>
                    <a:pt x="632" y="1200"/>
                    <a:pt x="639" y="1207"/>
                    <a:pt x="639" y="1213"/>
                  </a:cubicBezTo>
                  <a:cubicBezTo>
                    <a:pt x="645" y="1219"/>
                    <a:pt x="645" y="1226"/>
                    <a:pt x="652" y="1232"/>
                  </a:cubicBezTo>
                  <a:cubicBezTo>
                    <a:pt x="658" y="1245"/>
                    <a:pt x="664" y="1258"/>
                    <a:pt x="671" y="1265"/>
                  </a:cubicBezTo>
                  <a:cubicBezTo>
                    <a:pt x="671" y="1277"/>
                    <a:pt x="671" y="1284"/>
                    <a:pt x="677" y="1290"/>
                  </a:cubicBezTo>
                  <a:cubicBezTo>
                    <a:pt x="684" y="1303"/>
                    <a:pt x="684" y="1316"/>
                    <a:pt x="690" y="1329"/>
                  </a:cubicBezTo>
                  <a:cubicBezTo>
                    <a:pt x="690" y="1335"/>
                    <a:pt x="690" y="1342"/>
                    <a:pt x="697" y="1348"/>
                  </a:cubicBezTo>
                  <a:cubicBezTo>
                    <a:pt x="697" y="1361"/>
                    <a:pt x="697" y="1368"/>
                    <a:pt x="703" y="1374"/>
                  </a:cubicBezTo>
                  <a:cubicBezTo>
                    <a:pt x="703" y="1387"/>
                    <a:pt x="703" y="1394"/>
                    <a:pt x="710" y="1406"/>
                  </a:cubicBezTo>
                  <a:cubicBezTo>
                    <a:pt x="710" y="1413"/>
                    <a:pt x="710" y="1419"/>
                    <a:pt x="716" y="1426"/>
                  </a:cubicBezTo>
                  <a:cubicBezTo>
                    <a:pt x="716" y="1432"/>
                    <a:pt x="722" y="1439"/>
                    <a:pt x="722" y="1445"/>
                  </a:cubicBezTo>
                  <a:cubicBezTo>
                    <a:pt x="735" y="1464"/>
                    <a:pt x="742" y="1477"/>
                    <a:pt x="748" y="1490"/>
                  </a:cubicBezTo>
                  <a:cubicBezTo>
                    <a:pt x="748" y="1503"/>
                    <a:pt x="755" y="1522"/>
                    <a:pt x="768" y="1535"/>
                  </a:cubicBezTo>
                  <a:cubicBezTo>
                    <a:pt x="768" y="1542"/>
                    <a:pt x="774" y="1542"/>
                    <a:pt x="781" y="1548"/>
                  </a:cubicBezTo>
                  <a:cubicBezTo>
                    <a:pt x="781" y="1555"/>
                    <a:pt x="787" y="1561"/>
                    <a:pt x="793" y="1561"/>
                  </a:cubicBezTo>
                  <a:cubicBezTo>
                    <a:pt x="800" y="1574"/>
                    <a:pt x="806" y="1580"/>
                    <a:pt x="813" y="1587"/>
                  </a:cubicBezTo>
                  <a:cubicBezTo>
                    <a:pt x="819" y="1593"/>
                    <a:pt x="819" y="1593"/>
                    <a:pt x="826" y="1600"/>
                  </a:cubicBezTo>
                  <a:cubicBezTo>
                    <a:pt x="832" y="1606"/>
                    <a:pt x="839" y="1613"/>
                    <a:pt x="845" y="1613"/>
                  </a:cubicBezTo>
                  <a:cubicBezTo>
                    <a:pt x="851" y="1619"/>
                    <a:pt x="851" y="1626"/>
                    <a:pt x="858" y="1632"/>
                  </a:cubicBezTo>
                  <a:cubicBezTo>
                    <a:pt x="864" y="1632"/>
                    <a:pt x="871" y="1638"/>
                    <a:pt x="877" y="1645"/>
                  </a:cubicBezTo>
                  <a:cubicBezTo>
                    <a:pt x="890" y="1651"/>
                    <a:pt x="903" y="1664"/>
                    <a:pt x="916" y="1677"/>
                  </a:cubicBezTo>
                  <a:cubicBezTo>
                    <a:pt x="916" y="1684"/>
                    <a:pt x="922" y="1690"/>
                    <a:pt x="929" y="1690"/>
                  </a:cubicBezTo>
                  <a:cubicBezTo>
                    <a:pt x="935" y="1697"/>
                    <a:pt x="942" y="1703"/>
                    <a:pt x="948" y="1709"/>
                  </a:cubicBezTo>
                  <a:cubicBezTo>
                    <a:pt x="961" y="1716"/>
                    <a:pt x="967" y="1729"/>
                    <a:pt x="980" y="1742"/>
                  </a:cubicBezTo>
                  <a:cubicBezTo>
                    <a:pt x="993" y="1755"/>
                    <a:pt x="1006" y="1761"/>
                    <a:pt x="1013" y="1774"/>
                  </a:cubicBezTo>
                  <a:cubicBezTo>
                    <a:pt x="1019" y="1780"/>
                    <a:pt x="1026" y="1787"/>
                    <a:pt x="1032" y="1793"/>
                  </a:cubicBezTo>
                  <a:cubicBezTo>
                    <a:pt x="1038" y="1800"/>
                    <a:pt x="1038" y="1806"/>
                    <a:pt x="1045" y="1813"/>
                  </a:cubicBezTo>
                  <a:cubicBezTo>
                    <a:pt x="1051" y="1819"/>
                    <a:pt x="1058" y="1825"/>
                    <a:pt x="1064" y="1832"/>
                  </a:cubicBezTo>
                  <a:cubicBezTo>
                    <a:pt x="1064" y="1838"/>
                    <a:pt x="1071" y="1838"/>
                    <a:pt x="1077" y="1845"/>
                  </a:cubicBezTo>
                  <a:cubicBezTo>
                    <a:pt x="1090" y="1858"/>
                    <a:pt x="1103" y="1871"/>
                    <a:pt x="1116" y="1877"/>
                  </a:cubicBezTo>
                  <a:cubicBezTo>
                    <a:pt x="1129" y="1890"/>
                    <a:pt x="1142" y="1896"/>
                    <a:pt x="1154" y="1909"/>
                  </a:cubicBezTo>
                  <a:cubicBezTo>
                    <a:pt x="1161" y="1909"/>
                    <a:pt x="1167" y="1916"/>
                    <a:pt x="1174" y="1916"/>
                  </a:cubicBezTo>
                  <a:cubicBezTo>
                    <a:pt x="1174" y="1922"/>
                    <a:pt x="1180" y="1922"/>
                    <a:pt x="1180" y="1922"/>
                  </a:cubicBezTo>
                  <a:cubicBezTo>
                    <a:pt x="1193" y="1929"/>
                    <a:pt x="1193" y="1935"/>
                    <a:pt x="1206" y="1942"/>
                  </a:cubicBezTo>
                  <a:cubicBezTo>
                    <a:pt x="1212" y="1948"/>
                    <a:pt x="1219" y="1954"/>
                    <a:pt x="1225" y="1967"/>
                  </a:cubicBezTo>
                  <a:cubicBezTo>
                    <a:pt x="1232" y="1974"/>
                    <a:pt x="1238" y="1980"/>
                    <a:pt x="1245" y="1987"/>
                  </a:cubicBezTo>
                  <a:cubicBezTo>
                    <a:pt x="1251" y="1993"/>
                    <a:pt x="1258" y="2000"/>
                    <a:pt x="1264" y="2012"/>
                  </a:cubicBezTo>
                  <a:cubicBezTo>
                    <a:pt x="1270" y="2012"/>
                    <a:pt x="1270" y="2019"/>
                    <a:pt x="1270" y="2019"/>
                  </a:cubicBezTo>
                  <a:cubicBezTo>
                    <a:pt x="1277" y="2019"/>
                    <a:pt x="1277" y="2025"/>
                    <a:pt x="1283" y="2025"/>
                  </a:cubicBezTo>
                  <a:cubicBezTo>
                    <a:pt x="1290" y="2038"/>
                    <a:pt x="1296" y="2051"/>
                    <a:pt x="1303" y="2064"/>
                  </a:cubicBezTo>
                  <a:cubicBezTo>
                    <a:pt x="1303" y="2070"/>
                    <a:pt x="1309" y="2077"/>
                    <a:pt x="1316" y="2083"/>
                  </a:cubicBezTo>
                  <a:cubicBezTo>
                    <a:pt x="1316" y="2090"/>
                    <a:pt x="1316" y="2096"/>
                    <a:pt x="1316" y="2103"/>
                  </a:cubicBezTo>
                  <a:cubicBezTo>
                    <a:pt x="1322" y="2109"/>
                    <a:pt x="1322" y="2116"/>
                    <a:pt x="1322" y="2128"/>
                  </a:cubicBezTo>
                  <a:cubicBezTo>
                    <a:pt x="1322" y="2135"/>
                    <a:pt x="1329" y="2141"/>
                    <a:pt x="1329" y="2148"/>
                  </a:cubicBezTo>
                  <a:cubicBezTo>
                    <a:pt x="1329" y="2167"/>
                    <a:pt x="1329" y="2186"/>
                    <a:pt x="1329" y="2199"/>
                  </a:cubicBezTo>
                  <a:cubicBezTo>
                    <a:pt x="1329" y="2212"/>
                    <a:pt x="1329" y="2232"/>
                    <a:pt x="1329" y="2245"/>
                  </a:cubicBezTo>
                  <a:cubicBezTo>
                    <a:pt x="1335" y="2257"/>
                    <a:pt x="1335" y="2264"/>
                    <a:pt x="1341" y="2277"/>
                  </a:cubicBezTo>
                  <a:cubicBezTo>
                    <a:pt x="1341" y="2283"/>
                    <a:pt x="1348" y="2290"/>
                    <a:pt x="1348" y="2296"/>
                  </a:cubicBezTo>
                  <a:cubicBezTo>
                    <a:pt x="1348" y="2303"/>
                    <a:pt x="1348" y="2309"/>
                    <a:pt x="1348" y="2315"/>
                  </a:cubicBezTo>
                  <a:cubicBezTo>
                    <a:pt x="1354" y="2322"/>
                    <a:pt x="1354" y="2328"/>
                    <a:pt x="1354" y="2341"/>
                  </a:cubicBezTo>
                  <a:lnTo>
                    <a:pt x="1354" y="2361"/>
                  </a:lnTo>
                  <a:cubicBezTo>
                    <a:pt x="1361" y="2361"/>
                    <a:pt x="1361" y="2367"/>
                    <a:pt x="1361" y="2373"/>
                  </a:cubicBezTo>
                  <a:cubicBezTo>
                    <a:pt x="1361" y="2386"/>
                    <a:pt x="1361" y="2399"/>
                    <a:pt x="1354" y="2412"/>
                  </a:cubicBezTo>
                  <a:cubicBezTo>
                    <a:pt x="1354" y="2425"/>
                    <a:pt x="1354" y="2438"/>
                    <a:pt x="1348" y="2451"/>
                  </a:cubicBezTo>
                  <a:cubicBezTo>
                    <a:pt x="1348" y="2464"/>
                    <a:pt x="1348" y="2470"/>
                    <a:pt x="1341" y="2483"/>
                  </a:cubicBezTo>
                  <a:cubicBezTo>
                    <a:pt x="1341" y="2496"/>
                    <a:pt x="1335" y="2515"/>
                    <a:pt x="1335" y="2528"/>
                  </a:cubicBezTo>
                  <a:cubicBezTo>
                    <a:pt x="1335" y="2535"/>
                    <a:pt x="1335" y="2548"/>
                    <a:pt x="1335" y="2554"/>
                  </a:cubicBezTo>
                  <a:cubicBezTo>
                    <a:pt x="1329" y="2567"/>
                    <a:pt x="1329" y="2580"/>
                    <a:pt x="1329" y="2593"/>
                  </a:cubicBezTo>
                  <a:cubicBezTo>
                    <a:pt x="1329" y="2606"/>
                    <a:pt x="1322" y="2618"/>
                    <a:pt x="1316" y="2631"/>
                  </a:cubicBezTo>
                  <a:cubicBezTo>
                    <a:pt x="1316" y="2644"/>
                    <a:pt x="1309" y="2664"/>
                    <a:pt x="1309" y="2676"/>
                  </a:cubicBezTo>
                  <a:cubicBezTo>
                    <a:pt x="1303" y="2689"/>
                    <a:pt x="1303" y="2696"/>
                    <a:pt x="1303" y="2702"/>
                  </a:cubicBezTo>
                  <a:cubicBezTo>
                    <a:pt x="1303" y="2715"/>
                    <a:pt x="1303" y="2722"/>
                    <a:pt x="1303" y="2728"/>
                  </a:cubicBezTo>
                  <a:cubicBezTo>
                    <a:pt x="1303" y="2741"/>
                    <a:pt x="1303" y="2747"/>
                    <a:pt x="1303" y="2754"/>
                  </a:cubicBezTo>
                  <a:cubicBezTo>
                    <a:pt x="1303" y="2767"/>
                    <a:pt x="1303" y="2780"/>
                    <a:pt x="1303" y="2793"/>
                  </a:cubicBezTo>
                  <a:cubicBezTo>
                    <a:pt x="1303" y="2799"/>
                    <a:pt x="1303" y="2805"/>
                    <a:pt x="1303" y="2812"/>
                  </a:cubicBezTo>
                  <a:cubicBezTo>
                    <a:pt x="1303" y="2818"/>
                    <a:pt x="1303" y="2825"/>
                    <a:pt x="1309" y="2831"/>
                  </a:cubicBezTo>
                  <a:cubicBezTo>
                    <a:pt x="1309" y="2838"/>
                    <a:pt x="1309" y="2844"/>
                    <a:pt x="1309" y="2844"/>
                  </a:cubicBezTo>
                  <a:cubicBezTo>
                    <a:pt x="1309" y="2851"/>
                    <a:pt x="1309" y="2857"/>
                    <a:pt x="1316" y="2863"/>
                  </a:cubicBezTo>
                  <a:cubicBezTo>
                    <a:pt x="1316" y="2876"/>
                    <a:pt x="1322" y="2889"/>
                    <a:pt x="1322" y="2896"/>
                  </a:cubicBezTo>
                  <a:cubicBezTo>
                    <a:pt x="1329" y="2909"/>
                    <a:pt x="1335" y="2921"/>
                    <a:pt x="1335" y="2928"/>
                  </a:cubicBezTo>
                  <a:cubicBezTo>
                    <a:pt x="1335" y="2947"/>
                    <a:pt x="1348" y="2967"/>
                    <a:pt x="1354" y="2979"/>
                  </a:cubicBezTo>
                  <a:cubicBezTo>
                    <a:pt x="1354" y="2992"/>
                    <a:pt x="1361" y="2999"/>
                    <a:pt x="1361" y="3005"/>
                  </a:cubicBezTo>
                  <a:cubicBezTo>
                    <a:pt x="1361" y="3012"/>
                    <a:pt x="1367" y="3018"/>
                    <a:pt x="1367" y="3025"/>
                  </a:cubicBezTo>
                  <a:cubicBezTo>
                    <a:pt x="1367" y="3038"/>
                    <a:pt x="1374" y="3050"/>
                    <a:pt x="1374" y="3070"/>
                  </a:cubicBezTo>
                  <a:cubicBezTo>
                    <a:pt x="1374" y="3089"/>
                    <a:pt x="1367" y="3115"/>
                    <a:pt x="1361" y="3134"/>
                  </a:cubicBezTo>
                  <a:cubicBezTo>
                    <a:pt x="1354" y="3147"/>
                    <a:pt x="1348" y="3154"/>
                    <a:pt x="1341" y="3160"/>
                  </a:cubicBezTo>
                  <a:cubicBezTo>
                    <a:pt x="1329" y="3166"/>
                    <a:pt x="1322" y="3186"/>
                    <a:pt x="1316" y="3199"/>
                  </a:cubicBezTo>
                  <a:cubicBezTo>
                    <a:pt x="1309" y="3205"/>
                    <a:pt x="1309" y="3212"/>
                    <a:pt x="1303" y="3218"/>
                  </a:cubicBezTo>
                  <a:cubicBezTo>
                    <a:pt x="1296" y="3218"/>
                    <a:pt x="1296" y="3224"/>
                    <a:pt x="1290" y="3231"/>
                  </a:cubicBezTo>
                  <a:cubicBezTo>
                    <a:pt x="1283" y="3231"/>
                    <a:pt x="1277" y="3237"/>
                    <a:pt x="1270" y="3244"/>
                  </a:cubicBezTo>
                  <a:cubicBezTo>
                    <a:pt x="1264" y="3250"/>
                    <a:pt x="1251" y="3263"/>
                    <a:pt x="1245" y="3270"/>
                  </a:cubicBezTo>
                  <a:cubicBezTo>
                    <a:pt x="1232" y="3276"/>
                    <a:pt x="1219" y="3283"/>
                    <a:pt x="1212" y="3289"/>
                  </a:cubicBezTo>
                  <a:cubicBezTo>
                    <a:pt x="1200" y="3289"/>
                    <a:pt x="1193" y="3295"/>
                    <a:pt x="1180" y="3295"/>
                  </a:cubicBezTo>
                  <a:cubicBezTo>
                    <a:pt x="1167" y="3302"/>
                    <a:pt x="1161" y="3302"/>
                    <a:pt x="1148" y="3302"/>
                  </a:cubicBezTo>
                  <a:cubicBezTo>
                    <a:pt x="1142" y="3308"/>
                    <a:pt x="1129" y="3308"/>
                    <a:pt x="1122" y="3308"/>
                  </a:cubicBezTo>
                  <a:cubicBezTo>
                    <a:pt x="1116" y="3315"/>
                    <a:pt x="1109" y="3315"/>
                    <a:pt x="1103" y="3321"/>
                  </a:cubicBezTo>
                  <a:cubicBezTo>
                    <a:pt x="1103" y="3321"/>
                    <a:pt x="1096" y="3328"/>
                    <a:pt x="1090" y="3328"/>
                  </a:cubicBezTo>
                  <a:cubicBezTo>
                    <a:pt x="1084" y="3341"/>
                    <a:pt x="1077" y="3347"/>
                    <a:pt x="1071" y="3353"/>
                  </a:cubicBezTo>
                  <a:cubicBezTo>
                    <a:pt x="1058" y="3379"/>
                    <a:pt x="1045" y="3399"/>
                    <a:pt x="1038" y="3424"/>
                  </a:cubicBezTo>
                  <a:cubicBezTo>
                    <a:pt x="1038" y="3431"/>
                    <a:pt x="1032" y="3437"/>
                    <a:pt x="1032" y="3444"/>
                  </a:cubicBezTo>
                  <a:cubicBezTo>
                    <a:pt x="1032" y="3457"/>
                    <a:pt x="1026" y="3463"/>
                    <a:pt x="1019" y="3469"/>
                  </a:cubicBezTo>
                  <a:lnTo>
                    <a:pt x="1013" y="3495"/>
                  </a:lnTo>
                  <a:cubicBezTo>
                    <a:pt x="1006" y="3508"/>
                    <a:pt x="1000" y="3515"/>
                    <a:pt x="993" y="3527"/>
                  </a:cubicBezTo>
                  <a:cubicBezTo>
                    <a:pt x="987" y="3540"/>
                    <a:pt x="987" y="3547"/>
                    <a:pt x="974" y="3560"/>
                  </a:cubicBezTo>
                  <a:cubicBezTo>
                    <a:pt x="974" y="3566"/>
                    <a:pt x="961" y="3573"/>
                    <a:pt x="961" y="3586"/>
                  </a:cubicBezTo>
                  <a:cubicBezTo>
                    <a:pt x="948" y="3598"/>
                    <a:pt x="942" y="3618"/>
                    <a:pt x="929" y="3631"/>
                  </a:cubicBezTo>
                  <a:cubicBezTo>
                    <a:pt x="916" y="3637"/>
                    <a:pt x="903" y="3650"/>
                    <a:pt x="897" y="3656"/>
                  </a:cubicBezTo>
                  <a:cubicBezTo>
                    <a:pt x="890" y="3663"/>
                    <a:pt x="884" y="3669"/>
                    <a:pt x="877" y="3676"/>
                  </a:cubicBezTo>
                  <a:cubicBezTo>
                    <a:pt x="871" y="3682"/>
                    <a:pt x="864" y="3689"/>
                    <a:pt x="858" y="3695"/>
                  </a:cubicBezTo>
                  <a:cubicBezTo>
                    <a:pt x="851" y="3695"/>
                    <a:pt x="845" y="3702"/>
                    <a:pt x="839" y="3702"/>
                  </a:cubicBezTo>
                  <a:cubicBezTo>
                    <a:pt x="832" y="3702"/>
                    <a:pt x="832" y="3708"/>
                    <a:pt x="826" y="3708"/>
                  </a:cubicBezTo>
                  <a:cubicBezTo>
                    <a:pt x="826" y="3708"/>
                    <a:pt x="826" y="3714"/>
                    <a:pt x="819" y="3714"/>
                  </a:cubicBezTo>
                  <a:cubicBezTo>
                    <a:pt x="819" y="3714"/>
                    <a:pt x="813" y="3721"/>
                    <a:pt x="806" y="3727"/>
                  </a:cubicBezTo>
                  <a:cubicBezTo>
                    <a:pt x="800" y="3727"/>
                    <a:pt x="793" y="3734"/>
                    <a:pt x="787" y="3734"/>
                  </a:cubicBezTo>
                  <a:cubicBezTo>
                    <a:pt x="781" y="3740"/>
                    <a:pt x="774" y="3740"/>
                    <a:pt x="768" y="3747"/>
                  </a:cubicBezTo>
                  <a:cubicBezTo>
                    <a:pt x="761" y="3747"/>
                    <a:pt x="761" y="3747"/>
                    <a:pt x="755" y="3753"/>
                  </a:cubicBezTo>
                  <a:cubicBezTo>
                    <a:pt x="748" y="3760"/>
                    <a:pt x="742" y="3766"/>
                    <a:pt x="735" y="3772"/>
                  </a:cubicBezTo>
                  <a:cubicBezTo>
                    <a:pt x="722" y="3779"/>
                    <a:pt x="710" y="3785"/>
                    <a:pt x="697" y="3798"/>
                  </a:cubicBezTo>
                  <a:cubicBezTo>
                    <a:pt x="690" y="3798"/>
                    <a:pt x="684" y="3805"/>
                    <a:pt x="677" y="3811"/>
                  </a:cubicBezTo>
                  <a:cubicBezTo>
                    <a:pt x="677" y="3818"/>
                    <a:pt x="677" y="3824"/>
                    <a:pt x="671" y="3824"/>
                  </a:cubicBezTo>
                  <a:cubicBezTo>
                    <a:pt x="664" y="3831"/>
                    <a:pt x="664" y="3831"/>
                    <a:pt x="658" y="3831"/>
                  </a:cubicBezTo>
                  <a:cubicBezTo>
                    <a:pt x="652" y="3837"/>
                    <a:pt x="645" y="3837"/>
                    <a:pt x="639" y="3837"/>
                  </a:cubicBezTo>
                  <a:cubicBezTo>
                    <a:pt x="632" y="3837"/>
                    <a:pt x="626" y="3843"/>
                    <a:pt x="619" y="3843"/>
                  </a:cubicBezTo>
                  <a:lnTo>
                    <a:pt x="600" y="3843"/>
                  </a:lnTo>
                  <a:cubicBezTo>
                    <a:pt x="594" y="3850"/>
                    <a:pt x="581" y="3856"/>
                    <a:pt x="574" y="3869"/>
                  </a:cubicBezTo>
                  <a:cubicBezTo>
                    <a:pt x="574" y="3876"/>
                    <a:pt x="574" y="3882"/>
                    <a:pt x="574" y="3889"/>
                  </a:cubicBezTo>
                  <a:cubicBezTo>
                    <a:pt x="574" y="3889"/>
                    <a:pt x="581" y="3895"/>
                    <a:pt x="581" y="3901"/>
                  </a:cubicBezTo>
                  <a:cubicBezTo>
                    <a:pt x="581" y="3908"/>
                    <a:pt x="587" y="3914"/>
                    <a:pt x="587" y="3914"/>
                  </a:cubicBezTo>
                  <a:cubicBezTo>
                    <a:pt x="587" y="3921"/>
                    <a:pt x="594" y="3927"/>
                    <a:pt x="594" y="3934"/>
                  </a:cubicBezTo>
                  <a:cubicBezTo>
                    <a:pt x="594" y="3940"/>
                    <a:pt x="600" y="3947"/>
                    <a:pt x="600" y="3947"/>
                  </a:cubicBezTo>
                  <a:cubicBezTo>
                    <a:pt x="606" y="3959"/>
                    <a:pt x="600" y="3972"/>
                    <a:pt x="600" y="3979"/>
                  </a:cubicBezTo>
                  <a:cubicBezTo>
                    <a:pt x="594" y="3985"/>
                    <a:pt x="587" y="3992"/>
                    <a:pt x="581" y="3992"/>
                  </a:cubicBezTo>
                  <a:cubicBezTo>
                    <a:pt x="577" y="3995"/>
                    <a:pt x="574" y="3997"/>
                    <a:pt x="571" y="3997"/>
                  </a:cubicBezTo>
                  <a:cubicBezTo>
                    <a:pt x="568" y="3997"/>
                    <a:pt x="565" y="3995"/>
                    <a:pt x="561" y="3992"/>
                  </a:cubicBezTo>
                  <a:cubicBezTo>
                    <a:pt x="548" y="3992"/>
                    <a:pt x="542" y="3992"/>
                    <a:pt x="529" y="3998"/>
                  </a:cubicBezTo>
                  <a:cubicBezTo>
                    <a:pt x="529" y="3998"/>
                    <a:pt x="516" y="3998"/>
                    <a:pt x="516" y="4005"/>
                  </a:cubicBezTo>
                  <a:cubicBezTo>
                    <a:pt x="516" y="4024"/>
                    <a:pt x="523" y="4030"/>
                    <a:pt x="529" y="4043"/>
                  </a:cubicBezTo>
                  <a:cubicBezTo>
                    <a:pt x="536" y="4050"/>
                    <a:pt x="536" y="4056"/>
                    <a:pt x="542" y="4063"/>
                  </a:cubicBezTo>
                  <a:cubicBezTo>
                    <a:pt x="548" y="4069"/>
                    <a:pt x="555" y="4082"/>
                    <a:pt x="555" y="4088"/>
                  </a:cubicBezTo>
                  <a:cubicBezTo>
                    <a:pt x="555" y="4114"/>
                    <a:pt x="548" y="4134"/>
                    <a:pt x="542" y="4153"/>
                  </a:cubicBezTo>
                  <a:cubicBezTo>
                    <a:pt x="536" y="4159"/>
                    <a:pt x="536" y="4159"/>
                    <a:pt x="536" y="4166"/>
                  </a:cubicBezTo>
                  <a:cubicBezTo>
                    <a:pt x="529" y="4172"/>
                    <a:pt x="523" y="4179"/>
                    <a:pt x="516" y="4192"/>
                  </a:cubicBezTo>
                  <a:cubicBezTo>
                    <a:pt x="516" y="4198"/>
                    <a:pt x="510" y="4198"/>
                    <a:pt x="503" y="4204"/>
                  </a:cubicBezTo>
                  <a:cubicBezTo>
                    <a:pt x="503" y="4211"/>
                    <a:pt x="503" y="4211"/>
                    <a:pt x="497" y="4217"/>
                  </a:cubicBezTo>
                  <a:cubicBezTo>
                    <a:pt x="490" y="4224"/>
                    <a:pt x="490" y="4230"/>
                    <a:pt x="484" y="4237"/>
                  </a:cubicBezTo>
                  <a:cubicBezTo>
                    <a:pt x="478" y="4243"/>
                    <a:pt x="471" y="4250"/>
                    <a:pt x="465" y="4256"/>
                  </a:cubicBezTo>
                  <a:cubicBezTo>
                    <a:pt x="458" y="4262"/>
                    <a:pt x="452" y="4269"/>
                    <a:pt x="445" y="4275"/>
                  </a:cubicBezTo>
                  <a:cubicBezTo>
                    <a:pt x="439" y="4275"/>
                    <a:pt x="439" y="4282"/>
                    <a:pt x="432" y="4282"/>
                  </a:cubicBezTo>
                  <a:cubicBezTo>
                    <a:pt x="426" y="4288"/>
                    <a:pt x="419" y="4295"/>
                    <a:pt x="413" y="4308"/>
                  </a:cubicBezTo>
                  <a:cubicBezTo>
                    <a:pt x="407" y="4314"/>
                    <a:pt x="400" y="4320"/>
                    <a:pt x="394" y="4327"/>
                  </a:cubicBezTo>
                  <a:cubicBezTo>
                    <a:pt x="387" y="4333"/>
                    <a:pt x="381" y="4340"/>
                    <a:pt x="381" y="4346"/>
                  </a:cubicBezTo>
                  <a:cubicBezTo>
                    <a:pt x="374" y="4359"/>
                    <a:pt x="368" y="4366"/>
                    <a:pt x="368" y="4379"/>
                  </a:cubicBezTo>
                  <a:cubicBezTo>
                    <a:pt x="368" y="4379"/>
                    <a:pt x="368" y="4385"/>
                    <a:pt x="374" y="4391"/>
                  </a:cubicBezTo>
                  <a:cubicBezTo>
                    <a:pt x="374" y="4398"/>
                    <a:pt x="374" y="4404"/>
                    <a:pt x="381" y="4411"/>
                  </a:cubicBezTo>
                  <a:cubicBezTo>
                    <a:pt x="387" y="4411"/>
                    <a:pt x="387" y="4417"/>
                    <a:pt x="394" y="4424"/>
                  </a:cubicBezTo>
                  <a:cubicBezTo>
                    <a:pt x="400" y="4430"/>
                    <a:pt x="407" y="4437"/>
                    <a:pt x="407" y="4449"/>
                  </a:cubicBezTo>
                  <a:cubicBezTo>
                    <a:pt x="419" y="4482"/>
                    <a:pt x="439" y="4507"/>
                    <a:pt x="452" y="4533"/>
                  </a:cubicBezTo>
                  <a:cubicBezTo>
                    <a:pt x="465" y="4559"/>
                    <a:pt x="478" y="4585"/>
                    <a:pt x="484" y="4617"/>
                  </a:cubicBezTo>
                  <a:cubicBezTo>
                    <a:pt x="490" y="4643"/>
                    <a:pt x="503" y="4669"/>
                    <a:pt x="516" y="4694"/>
                  </a:cubicBezTo>
                  <a:cubicBezTo>
                    <a:pt x="516" y="4707"/>
                    <a:pt x="523" y="4720"/>
                    <a:pt x="536" y="4733"/>
                  </a:cubicBezTo>
                  <a:cubicBezTo>
                    <a:pt x="542" y="4746"/>
                    <a:pt x="555" y="4746"/>
                    <a:pt x="568" y="4752"/>
                  </a:cubicBezTo>
                  <a:cubicBezTo>
                    <a:pt x="581" y="4752"/>
                    <a:pt x="587" y="4759"/>
                    <a:pt x="600" y="4759"/>
                  </a:cubicBezTo>
                  <a:cubicBezTo>
                    <a:pt x="604" y="4761"/>
                    <a:pt x="609" y="4762"/>
                    <a:pt x="613" y="4762"/>
                  </a:cubicBezTo>
                  <a:cubicBezTo>
                    <a:pt x="621" y="4762"/>
                    <a:pt x="630" y="4759"/>
                    <a:pt x="639" y="4759"/>
                  </a:cubicBezTo>
                  <a:cubicBezTo>
                    <a:pt x="645" y="4765"/>
                    <a:pt x="652" y="4765"/>
                    <a:pt x="658" y="4765"/>
                  </a:cubicBezTo>
                  <a:cubicBezTo>
                    <a:pt x="671" y="4765"/>
                    <a:pt x="677" y="4759"/>
                    <a:pt x="690" y="4759"/>
                  </a:cubicBezTo>
                  <a:lnTo>
                    <a:pt x="735" y="4759"/>
                  </a:lnTo>
                  <a:cubicBezTo>
                    <a:pt x="768" y="4765"/>
                    <a:pt x="806" y="4772"/>
                    <a:pt x="832" y="4791"/>
                  </a:cubicBezTo>
                  <a:cubicBezTo>
                    <a:pt x="858" y="4810"/>
                    <a:pt x="877" y="4823"/>
                    <a:pt x="897" y="4849"/>
                  </a:cubicBezTo>
                  <a:cubicBezTo>
                    <a:pt x="903" y="4862"/>
                    <a:pt x="916" y="4875"/>
                    <a:pt x="922" y="4881"/>
                  </a:cubicBezTo>
                  <a:cubicBezTo>
                    <a:pt x="942" y="4901"/>
                    <a:pt x="955" y="4920"/>
                    <a:pt x="967" y="4946"/>
                  </a:cubicBezTo>
                  <a:cubicBezTo>
                    <a:pt x="974" y="4952"/>
                    <a:pt x="980" y="4965"/>
                    <a:pt x="980" y="4978"/>
                  </a:cubicBezTo>
                  <a:lnTo>
                    <a:pt x="1142" y="4836"/>
                  </a:lnTo>
                  <a:lnTo>
                    <a:pt x="1612" y="4649"/>
                  </a:lnTo>
                  <a:lnTo>
                    <a:pt x="1574" y="4482"/>
                  </a:lnTo>
                  <a:lnTo>
                    <a:pt x="1045" y="4520"/>
                  </a:lnTo>
                  <a:lnTo>
                    <a:pt x="987" y="4230"/>
                  </a:lnTo>
                  <a:lnTo>
                    <a:pt x="1425" y="3476"/>
                  </a:lnTo>
                  <a:lnTo>
                    <a:pt x="1638" y="3463"/>
                  </a:lnTo>
                  <a:lnTo>
                    <a:pt x="1773" y="3063"/>
                  </a:lnTo>
                  <a:lnTo>
                    <a:pt x="1728" y="2760"/>
                  </a:lnTo>
                  <a:lnTo>
                    <a:pt x="1593" y="2689"/>
                  </a:lnTo>
                  <a:lnTo>
                    <a:pt x="1599" y="1987"/>
                  </a:lnTo>
                  <a:lnTo>
                    <a:pt x="1000" y="1271"/>
                  </a:lnTo>
                  <a:lnTo>
                    <a:pt x="1103" y="878"/>
                  </a:lnTo>
                  <a:lnTo>
                    <a:pt x="742" y="749"/>
                  </a:lnTo>
                  <a:lnTo>
                    <a:pt x="748" y="381"/>
                  </a:lnTo>
                  <a:lnTo>
                    <a:pt x="503" y="227"/>
                  </a:lnTo>
                  <a:lnTo>
                    <a:pt x="355" y="252"/>
                  </a:lnTo>
                  <a:lnTo>
                    <a:pt x="1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9;p43">
              <a:extLst>
                <a:ext uri="{FF2B5EF4-FFF2-40B4-BE49-F238E27FC236}">
                  <a16:creationId xmlns:a16="http://schemas.microsoft.com/office/drawing/2014/main" id="{3088CB72-FD32-9BC1-92EC-5235571FEBFA}"/>
                </a:ext>
              </a:extLst>
            </p:cNvPr>
            <p:cNvSpPr/>
            <p:nvPr/>
          </p:nvSpPr>
          <p:spPr>
            <a:xfrm>
              <a:off x="5243494" y="1427526"/>
              <a:ext cx="763329" cy="768911"/>
            </a:xfrm>
            <a:custGeom>
              <a:avLst/>
              <a:gdLst/>
              <a:ahLst/>
              <a:cxnLst/>
              <a:rect l="l" t="t" r="r" b="b"/>
              <a:pathLst>
                <a:path w="4514" h="4529" extrusionOk="0">
                  <a:moveTo>
                    <a:pt x="1675" y="0"/>
                  </a:moveTo>
                  <a:cubicBezTo>
                    <a:pt x="1664" y="0"/>
                    <a:pt x="1653" y="3"/>
                    <a:pt x="1644" y="3"/>
                  </a:cubicBezTo>
                  <a:cubicBezTo>
                    <a:pt x="1625" y="10"/>
                    <a:pt x="1606" y="16"/>
                    <a:pt x="1580" y="22"/>
                  </a:cubicBezTo>
                  <a:cubicBezTo>
                    <a:pt x="1560" y="29"/>
                    <a:pt x="1541" y="29"/>
                    <a:pt x="1522" y="35"/>
                  </a:cubicBezTo>
                  <a:cubicBezTo>
                    <a:pt x="1509" y="42"/>
                    <a:pt x="1502" y="48"/>
                    <a:pt x="1490" y="55"/>
                  </a:cubicBezTo>
                  <a:cubicBezTo>
                    <a:pt x="1483" y="68"/>
                    <a:pt x="1477" y="74"/>
                    <a:pt x="1470" y="87"/>
                  </a:cubicBezTo>
                  <a:cubicBezTo>
                    <a:pt x="1483" y="87"/>
                    <a:pt x="1502" y="80"/>
                    <a:pt x="1522" y="80"/>
                  </a:cubicBezTo>
                  <a:cubicBezTo>
                    <a:pt x="1541" y="74"/>
                    <a:pt x="1560" y="68"/>
                    <a:pt x="1580" y="61"/>
                  </a:cubicBezTo>
                  <a:cubicBezTo>
                    <a:pt x="1595" y="56"/>
                    <a:pt x="1607" y="46"/>
                    <a:pt x="1621" y="46"/>
                  </a:cubicBezTo>
                  <a:cubicBezTo>
                    <a:pt x="1624" y="46"/>
                    <a:pt x="1628" y="47"/>
                    <a:pt x="1631" y="48"/>
                  </a:cubicBezTo>
                  <a:cubicBezTo>
                    <a:pt x="1644" y="68"/>
                    <a:pt x="1599" y="100"/>
                    <a:pt x="1638" y="100"/>
                  </a:cubicBezTo>
                  <a:cubicBezTo>
                    <a:pt x="1641" y="101"/>
                    <a:pt x="1644" y="102"/>
                    <a:pt x="1647" y="102"/>
                  </a:cubicBezTo>
                  <a:cubicBezTo>
                    <a:pt x="1650" y="102"/>
                    <a:pt x="1653" y="101"/>
                    <a:pt x="1656" y="101"/>
                  </a:cubicBezTo>
                  <a:cubicBezTo>
                    <a:pt x="1660" y="101"/>
                    <a:pt x="1664" y="103"/>
                    <a:pt x="1664" y="113"/>
                  </a:cubicBezTo>
                  <a:cubicBezTo>
                    <a:pt x="1670" y="126"/>
                    <a:pt x="1651" y="132"/>
                    <a:pt x="1638" y="132"/>
                  </a:cubicBezTo>
                  <a:cubicBezTo>
                    <a:pt x="1619" y="138"/>
                    <a:pt x="1593" y="138"/>
                    <a:pt x="1567" y="138"/>
                  </a:cubicBezTo>
                  <a:cubicBezTo>
                    <a:pt x="1548" y="138"/>
                    <a:pt x="1535" y="145"/>
                    <a:pt x="1515" y="151"/>
                  </a:cubicBezTo>
                  <a:cubicBezTo>
                    <a:pt x="1496" y="158"/>
                    <a:pt x="1470" y="158"/>
                    <a:pt x="1451" y="158"/>
                  </a:cubicBezTo>
                  <a:cubicBezTo>
                    <a:pt x="1438" y="158"/>
                    <a:pt x="1425" y="151"/>
                    <a:pt x="1419" y="145"/>
                  </a:cubicBezTo>
                  <a:cubicBezTo>
                    <a:pt x="1419" y="145"/>
                    <a:pt x="1419" y="145"/>
                    <a:pt x="1412" y="151"/>
                  </a:cubicBezTo>
                  <a:cubicBezTo>
                    <a:pt x="1348" y="196"/>
                    <a:pt x="1309" y="261"/>
                    <a:pt x="1277" y="332"/>
                  </a:cubicBezTo>
                  <a:cubicBezTo>
                    <a:pt x="1238" y="409"/>
                    <a:pt x="1206" y="500"/>
                    <a:pt x="1174" y="583"/>
                  </a:cubicBezTo>
                  <a:cubicBezTo>
                    <a:pt x="1141" y="654"/>
                    <a:pt x="1103" y="738"/>
                    <a:pt x="1025" y="764"/>
                  </a:cubicBezTo>
                  <a:cubicBezTo>
                    <a:pt x="1005" y="771"/>
                    <a:pt x="984" y="775"/>
                    <a:pt x="962" y="775"/>
                  </a:cubicBezTo>
                  <a:cubicBezTo>
                    <a:pt x="929" y="775"/>
                    <a:pt x="895" y="767"/>
                    <a:pt x="864" y="751"/>
                  </a:cubicBezTo>
                  <a:lnTo>
                    <a:pt x="864" y="751"/>
                  </a:lnTo>
                  <a:lnTo>
                    <a:pt x="877" y="841"/>
                  </a:lnTo>
                  <a:lnTo>
                    <a:pt x="1154" y="996"/>
                  </a:lnTo>
                  <a:lnTo>
                    <a:pt x="1129" y="1234"/>
                  </a:lnTo>
                  <a:lnTo>
                    <a:pt x="1309" y="1589"/>
                  </a:lnTo>
                  <a:lnTo>
                    <a:pt x="1432" y="1660"/>
                  </a:lnTo>
                  <a:lnTo>
                    <a:pt x="1399" y="1905"/>
                  </a:lnTo>
                  <a:lnTo>
                    <a:pt x="1232" y="2131"/>
                  </a:lnTo>
                  <a:lnTo>
                    <a:pt x="1019" y="2195"/>
                  </a:lnTo>
                  <a:lnTo>
                    <a:pt x="651" y="2027"/>
                  </a:lnTo>
                  <a:cubicBezTo>
                    <a:pt x="651" y="2027"/>
                    <a:pt x="471" y="2182"/>
                    <a:pt x="464" y="2182"/>
                  </a:cubicBezTo>
                  <a:cubicBezTo>
                    <a:pt x="464" y="2182"/>
                    <a:pt x="439" y="2356"/>
                    <a:pt x="439" y="2356"/>
                  </a:cubicBezTo>
                  <a:lnTo>
                    <a:pt x="0" y="2672"/>
                  </a:lnTo>
                  <a:lnTo>
                    <a:pt x="355" y="3123"/>
                  </a:lnTo>
                  <a:lnTo>
                    <a:pt x="239" y="3246"/>
                  </a:lnTo>
                  <a:lnTo>
                    <a:pt x="258" y="3343"/>
                  </a:lnTo>
                  <a:lnTo>
                    <a:pt x="26" y="3478"/>
                  </a:lnTo>
                  <a:lnTo>
                    <a:pt x="33" y="3704"/>
                  </a:lnTo>
                  <a:lnTo>
                    <a:pt x="187" y="3871"/>
                  </a:lnTo>
                  <a:lnTo>
                    <a:pt x="290" y="3936"/>
                  </a:lnTo>
                  <a:lnTo>
                    <a:pt x="303" y="4020"/>
                  </a:lnTo>
                  <a:lnTo>
                    <a:pt x="400" y="4045"/>
                  </a:lnTo>
                  <a:lnTo>
                    <a:pt x="523" y="4007"/>
                  </a:lnTo>
                  <a:lnTo>
                    <a:pt x="626" y="4116"/>
                  </a:lnTo>
                  <a:lnTo>
                    <a:pt x="800" y="4116"/>
                  </a:lnTo>
                  <a:lnTo>
                    <a:pt x="1090" y="4252"/>
                  </a:lnTo>
                  <a:cubicBezTo>
                    <a:pt x="1090" y="4252"/>
                    <a:pt x="1206" y="4310"/>
                    <a:pt x="1212" y="4316"/>
                  </a:cubicBezTo>
                  <a:cubicBezTo>
                    <a:pt x="1219" y="4316"/>
                    <a:pt x="1199" y="4490"/>
                    <a:pt x="1199" y="4490"/>
                  </a:cubicBezTo>
                  <a:lnTo>
                    <a:pt x="1309" y="4529"/>
                  </a:lnTo>
                  <a:lnTo>
                    <a:pt x="1419" y="4471"/>
                  </a:lnTo>
                  <a:cubicBezTo>
                    <a:pt x="1419" y="4471"/>
                    <a:pt x="1442" y="4485"/>
                    <a:pt x="1453" y="4485"/>
                  </a:cubicBezTo>
                  <a:cubicBezTo>
                    <a:pt x="1455" y="4485"/>
                    <a:pt x="1456" y="4485"/>
                    <a:pt x="1457" y="4484"/>
                  </a:cubicBezTo>
                  <a:cubicBezTo>
                    <a:pt x="1464" y="4484"/>
                    <a:pt x="1548" y="4419"/>
                    <a:pt x="1548" y="4419"/>
                  </a:cubicBezTo>
                  <a:lnTo>
                    <a:pt x="1631" y="4497"/>
                  </a:lnTo>
                  <a:lnTo>
                    <a:pt x="1709" y="4484"/>
                  </a:lnTo>
                  <a:lnTo>
                    <a:pt x="1754" y="4419"/>
                  </a:lnTo>
                  <a:lnTo>
                    <a:pt x="1876" y="4400"/>
                  </a:lnTo>
                  <a:lnTo>
                    <a:pt x="1902" y="4361"/>
                  </a:lnTo>
                  <a:lnTo>
                    <a:pt x="1934" y="4149"/>
                  </a:lnTo>
                  <a:cubicBezTo>
                    <a:pt x="1934" y="4149"/>
                    <a:pt x="2108" y="4136"/>
                    <a:pt x="2108" y="4136"/>
                  </a:cubicBezTo>
                  <a:cubicBezTo>
                    <a:pt x="2108" y="4129"/>
                    <a:pt x="2199" y="4065"/>
                    <a:pt x="2199" y="4065"/>
                  </a:cubicBezTo>
                  <a:lnTo>
                    <a:pt x="2250" y="4065"/>
                  </a:lnTo>
                  <a:lnTo>
                    <a:pt x="2315" y="4026"/>
                  </a:lnTo>
                  <a:lnTo>
                    <a:pt x="2508" y="4123"/>
                  </a:lnTo>
                  <a:lnTo>
                    <a:pt x="2592" y="4155"/>
                  </a:lnTo>
                  <a:lnTo>
                    <a:pt x="2624" y="4194"/>
                  </a:lnTo>
                  <a:lnTo>
                    <a:pt x="2734" y="4207"/>
                  </a:lnTo>
                  <a:lnTo>
                    <a:pt x="2843" y="4348"/>
                  </a:lnTo>
                  <a:lnTo>
                    <a:pt x="3166" y="4213"/>
                  </a:lnTo>
                  <a:lnTo>
                    <a:pt x="3359" y="4226"/>
                  </a:lnTo>
                  <a:lnTo>
                    <a:pt x="3598" y="4149"/>
                  </a:lnTo>
                  <a:cubicBezTo>
                    <a:pt x="3791" y="4284"/>
                    <a:pt x="4397" y="4303"/>
                    <a:pt x="4397" y="4303"/>
                  </a:cubicBezTo>
                  <a:lnTo>
                    <a:pt x="4507" y="2717"/>
                  </a:lnTo>
                  <a:lnTo>
                    <a:pt x="4513" y="2717"/>
                  </a:lnTo>
                  <a:cubicBezTo>
                    <a:pt x="4500" y="2704"/>
                    <a:pt x="4481" y="2692"/>
                    <a:pt x="4462" y="2685"/>
                  </a:cubicBezTo>
                  <a:cubicBezTo>
                    <a:pt x="4442" y="2672"/>
                    <a:pt x="4423" y="2646"/>
                    <a:pt x="4404" y="2633"/>
                  </a:cubicBezTo>
                  <a:cubicBezTo>
                    <a:pt x="4384" y="2621"/>
                    <a:pt x="4365" y="2601"/>
                    <a:pt x="4346" y="2582"/>
                  </a:cubicBezTo>
                  <a:cubicBezTo>
                    <a:pt x="4339" y="2575"/>
                    <a:pt x="4333" y="2575"/>
                    <a:pt x="4326" y="2569"/>
                  </a:cubicBezTo>
                  <a:cubicBezTo>
                    <a:pt x="4307" y="2556"/>
                    <a:pt x="4294" y="2530"/>
                    <a:pt x="4275" y="2517"/>
                  </a:cubicBezTo>
                  <a:cubicBezTo>
                    <a:pt x="4249" y="2492"/>
                    <a:pt x="4223" y="2479"/>
                    <a:pt x="4217" y="2447"/>
                  </a:cubicBezTo>
                  <a:cubicBezTo>
                    <a:pt x="4204" y="2408"/>
                    <a:pt x="4230" y="2382"/>
                    <a:pt x="4249" y="2343"/>
                  </a:cubicBezTo>
                  <a:cubicBezTo>
                    <a:pt x="4255" y="2330"/>
                    <a:pt x="4262" y="2318"/>
                    <a:pt x="4268" y="2305"/>
                  </a:cubicBezTo>
                  <a:cubicBezTo>
                    <a:pt x="4275" y="2292"/>
                    <a:pt x="4288" y="2279"/>
                    <a:pt x="4294" y="2266"/>
                  </a:cubicBezTo>
                  <a:cubicBezTo>
                    <a:pt x="4313" y="2240"/>
                    <a:pt x="4326" y="2202"/>
                    <a:pt x="4300" y="2176"/>
                  </a:cubicBezTo>
                  <a:cubicBezTo>
                    <a:pt x="4294" y="2163"/>
                    <a:pt x="4281" y="2156"/>
                    <a:pt x="4281" y="2144"/>
                  </a:cubicBezTo>
                  <a:cubicBezTo>
                    <a:pt x="4275" y="2131"/>
                    <a:pt x="4281" y="2118"/>
                    <a:pt x="4281" y="2105"/>
                  </a:cubicBezTo>
                  <a:cubicBezTo>
                    <a:pt x="4281" y="2079"/>
                    <a:pt x="4262" y="2066"/>
                    <a:pt x="4242" y="2047"/>
                  </a:cubicBezTo>
                  <a:cubicBezTo>
                    <a:pt x="4217" y="2021"/>
                    <a:pt x="4197" y="1995"/>
                    <a:pt x="4172" y="1969"/>
                  </a:cubicBezTo>
                  <a:cubicBezTo>
                    <a:pt x="4139" y="1931"/>
                    <a:pt x="4107" y="1905"/>
                    <a:pt x="4068" y="1873"/>
                  </a:cubicBezTo>
                  <a:cubicBezTo>
                    <a:pt x="4043" y="1853"/>
                    <a:pt x="4004" y="1834"/>
                    <a:pt x="3985" y="1802"/>
                  </a:cubicBezTo>
                  <a:cubicBezTo>
                    <a:pt x="3965" y="1776"/>
                    <a:pt x="3952" y="1744"/>
                    <a:pt x="3939" y="1712"/>
                  </a:cubicBezTo>
                  <a:cubicBezTo>
                    <a:pt x="3927" y="1686"/>
                    <a:pt x="3920" y="1660"/>
                    <a:pt x="3914" y="1628"/>
                  </a:cubicBezTo>
                  <a:cubicBezTo>
                    <a:pt x="3907" y="1589"/>
                    <a:pt x="3881" y="1570"/>
                    <a:pt x="3856" y="1544"/>
                  </a:cubicBezTo>
                  <a:cubicBezTo>
                    <a:pt x="3817" y="1518"/>
                    <a:pt x="3785" y="1479"/>
                    <a:pt x="3752" y="1447"/>
                  </a:cubicBezTo>
                  <a:cubicBezTo>
                    <a:pt x="3714" y="1415"/>
                    <a:pt x="3669" y="1389"/>
                    <a:pt x="3617" y="1370"/>
                  </a:cubicBezTo>
                  <a:cubicBezTo>
                    <a:pt x="3598" y="1357"/>
                    <a:pt x="3578" y="1351"/>
                    <a:pt x="3566" y="1331"/>
                  </a:cubicBezTo>
                  <a:cubicBezTo>
                    <a:pt x="3546" y="1318"/>
                    <a:pt x="3533" y="1299"/>
                    <a:pt x="3520" y="1280"/>
                  </a:cubicBezTo>
                  <a:cubicBezTo>
                    <a:pt x="3501" y="1247"/>
                    <a:pt x="3469" y="1222"/>
                    <a:pt x="3437" y="1196"/>
                  </a:cubicBezTo>
                  <a:cubicBezTo>
                    <a:pt x="3404" y="1170"/>
                    <a:pt x="3366" y="1151"/>
                    <a:pt x="3333" y="1125"/>
                  </a:cubicBezTo>
                  <a:cubicBezTo>
                    <a:pt x="3308" y="1106"/>
                    <a:pt x="3301" y="1080"/>
                    <a:pt x="3288" y="1048"/>
                  </a:cubicBezTo>
                  <a:cubicBezTo>
                    <a:pt x="3288" y="1035"/>
                    <a:pt x="3288" y="1022"/>
                    <a:pt x="3282" y="1002"/>
                  </a:cubicBezTo>
                  <a:cubicBezTo>
                    <a:pt x="3282" y="989"/>
                    <a:pt x="3288" y="983"/>
                    <a:pt x="3282" y="970"/>
                  </a:cubicBezTo>
                  <a:cubicBezTo>
                    <a:pt x="3282" y="944"/>
                    <a:pt x="3263" y="925"/>
                    <a:pt x="3243" y="906"/>
                  </a:cubicBezTo>
                  <a:cubicBezTo>
                    <a:pt x="3230" y="886"/>
                    <a:pt x="3204" y="873"/>
                    <a:pt x="3179" y="861"/>
                  </a:cubicBezTo>
                  <a:cubicBezTo>
                    <a:pt x="3172" y="854"/>
                    <a:pt x="3159" y="848"/>
                    <a:pt x="3146" y="841"/>
                  </a:cubicBezTo>
                  <a:cubicBezTo>
                    <a:pt x="3134" y="835"/>
                    <a:pt x="3127" y="822"/>
                    <a:pt x="3114" y="815"/>
                  </a:cubicBezTo>
                  <a:cubicBezTo>
                    <a:pt x="3088" y="796"/>
                    <a:pt x="3063" y="783"/>
                    <a:pt x="3037" y="757"/>
                  </a:cubicBezTo>
                  <a:cubicBezTo>
                    <a:pt x="3011" y="732"/>
                    <a:pt x="2985" y="693"/>
                    <a:pt x="2959" y="667"/>
                  </a:cubicBezTo>
                  <a:cubicBezTo>
                    <a:pt x="2934" y="641"/>
                    <a:pt x="2914" y="616"/>
                    <a:pt x="2889" y="590"/>
                  </a:cubicBezTo>
                  <a:cubicBezTo>
                    <a:pt x="2869" y="570"/>
                    <a:pt x="2845" y="562"/>
                    <a:pt x="2821" y="562"/>
                  </a:cubicBezTo>
                  <a:cubicBezTo>
                    <a:pt x="2814" y="562"/>
                    <a:pt x="2806" y="562"/>
                    <a:pt x="2798" y="564"/>
                  </a:cubicBezTo>
                  <a:cubicBezTo>
                    <a:pt x="2792" y="570"/>
                    <a:pt x="2785" y="570"/>
                    <a:pt x="2779" y="570"/>
                  </a:cubicBezTo>
                  <a:cubicBezTo>
                    <a:pt x="2779" y="628"/>
                    <a:pt x="2727" y="674"/>
                    <a:pt x="2689" y="719"/>
                  </a:cubicBezTo>
                  <a:cubicBezTo>
                    <a:pt x="2671" y="730"/>
                    <a:pt x="2649" y="752"/>
                    <a:pt x="2626" y="752"/>
                  </a:cubicBezTo>
                  <a:cubicBezTo>
                    <a:pt x="2623" y="752"/>
                    <a:pt x="2621" y="752"/>
                    <a:pt x="2618" y="751"/>
                  </a:cubicBezTo>
                  <a:cubicBezTo>
                    <a:pt x="2605" y="751"/>
                    <a:pt x="2586" y="719"/>
                    <a:pt x="2579" y="712"/>
                  </a:cubicBezTo>
                  <a:cubicBezTo>
                    <a:pt x="2566" y="699"/>
                    <a:pt x="2560" y="686"/>
                    <a:pt x="2553" y="674"/>
                  </a:cubicBezTo>
                  <a:cubicBezTo>
                    <a:pt x="2528" y="674"/>
                    <a:pt x="2502" y="667"/>
                    <a:pt x="2482" y="648"/>
                  </a:cubicBezTo>
                  <a:cubicBezTo>
                    <a:pt x="2450" y="628"/>
                    <a:pt x="2437" y="596"/>
                    <a:pt x="2418" y="577"/>
                  </a:cubicBezTo>
                  <a:cubicBezTo>
                    <a:pt x="2392" y="545"/>
                    <a:pt x="2347" y="545"/>
                    <a:pt x="2308" y="538"/>
                  </a:cubicBezTo>
                  <a:cubicBezTo>
                    <a:pt x="2257" y="525"/>
                    <a:pt x="2218" y="493"/>
                    <a:pt x="2179" y="454"/>
                  </a:cubicBezTo>
                  <a:cubicBezTo>
                    <a:pt x="2154" y="429"/>
                    <a:pt x="2128" y="396"/>
                    <a:pt x="2115" y="364"/>
                  </a:cubicBezTo>
                  <a:cubicBezTo>
                    <a:pt x="2102" y="325"/>
                    <a:pt x="2102" y="287"/>
                    <a:pt x="2096" y="255"/>
                  </a:cubicBezTo>
                  <a:cubicBezTo>
                    <a:pt x="2089" y="209"/>
                    <a:pt x="2063" y="184"/>
                    <a:pt x="2031" y="164"/>
                  </a:cubicBezTo>
                  <a:cubicBezTo>
                    <a:pt x="1999" y="151"/>
                    <a:pt x="1967" y="138"/>
                    <a:pt x="1941" y="113"/>
                  </a:cubicBezTo>
                  <a:cubicBezTo>
                    <a:pt x="1922" y="93"/>
                    <a:pt x="1915" y="61"/>
                    <a:pt x="1889" y="42"/>
                  </a:cubicBezTo>
                  <a:cubicBezTo>
                    <a:pt x="1878" y="32"/>
                    <a:pt x="1867" y="29"/>
                    <a:pt x="1857" y="29"/>
                  </a:cubicBezTo>
                  <a:cubicBezTo>
                    <a:pt x="1838" y="29"/>
                    <a:pt x="1822" y="40"/>
                    <a:pt x="1805" y="48"/>
                  </a:cubicBezTo>
                  <a:cubicBezTo>
                    <a:pt x="1791" y="55"/>
                    <a:pt x="1779" y="59"/>
                    <a:pt x="1769" y="59"/>
                  </a:cubicBezTo>
                  <a:cubicBezTo>
                    <a:pt x="1751" y="59"/>
                    <a:pt x="1738" y="49"/>
                    <a:pt x="1722" y="29"/>
                  </a:cubicBezTo>
                  <a:cubicBezTo>
                    <a:pt x="1709" y="22"/>
                    <a:pt x="1702" y="10"/>
                    <a:pt x="1689" y="3"/>
                  </a:cubicBezTo>
                  <a:cubicBezTo>
                    <a:pt x="1685" y="1"/>
                    <a:pt x="1680" y="0"/>
                    <a:pt x="16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10000;p43">
              <a:extLst>
                <a:ext uri="{FF2B5EF4-FFF2-40B4-BE49-F238E27FC236}">
                  <a16:creationId xmlns:a16="http://schemas.microsoft.com/office/drawing/2014/main" id="{CA10CFDB-8DED-F2DF-508B-18CB4C62EBFA}"/>
                </a:ext>
              </a:extLst>
            </p:cNvPr>
            <p:cNvSpPr/>
            <p:nvPr/>
          </p:nvSpPr>
          <p:spPr>
            <a:xfrm>
              <a:off x="5585753" y="967100"/>
              <a:ext cx="39401" cy="29711"/>
            </a:xfrm>
            <a:custGeom>
              <a:avLst/>
              <a:gdLst/>
              <a:ahLst/>
              <a:cxnLst/>
              <a:rect l="l" t="t" r="r" b="b"/>
              <a:pathLst>
                <a:path w="233" h="175" extrusionOk="0">
                  <a:moveTo>
                    <a:pt x="194" y="1"/>
                  </a:moveTo>
                  <a:lnTo>
                    <a:pt x="1" y="40"/>
                  </a:lnTo>
                  <a:lnTo>
                    <a:pt x="26" y="136"/>
                  </a:lnTo>
                  <a:lnTo>
                    <a:pt x="110" y="175"/>
                  </a:lnTo>
                  <a:lnTo>
                    <a:pt x="155" y="123"/>
                  </a:lnTo>
                  <a:lnTo>
                    <a:pt x="155" y="65"/>
                  </a:lnTo>
                  <a:lnTo>
                    <a:pt x="233" y="65"/>
                  </a:lnTo>
                  <a:lnTo>
                    <a:pt x="233" y="52"/>
                  </a:lnTo>
                  <a:lnTo>
                    <a:pt x="1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001;p43">
              <a:extLst>
                <a:ext uri="{FF2B5EF4-FFF2-40B4-BE49-F238E27FC236}">
                  <a16:creationId xmlns:a16="http://schemas.microsoft.com/office/drawing/2014/main" id="{C14480E2-44AD-2B15-FF23-49FF9364C318}"/>
                </a:ext>
              </a:extLst>
            </p:cNvPr>
            <p:cNvSpPr/>
            <p:nvPr/>
          </p:nvSpPr>
          <p:spPr>
            <a:xfrm>
              <a:off x="5589135" y="1004450"/>
              <a:ext cx="20800" cy="13242"/>
            </a:xfrm>
            <a:custGeom>
              <a:avLst/>
              <a:gdLst/>
              <a:ahLst/>
              <a:cxnLst/>
              <a:rect l="l" t="t" r="r" b="b"/>
              <a:pathLst>
                <a:path w="123" h="78" extrusionOk="0">
                  <a:moveTo>
                    <a:pt x="26" y="0"/>
                  </a:moveTo>
                  <a:cubicBezTo>
                    <a:pt x="26" y="0"/>
                    <a:pt x="0" y="39"/>
                    <a:pt x="0" y="39"/>
                  </a:cubicBezTo>
                  <a:lnTo>
                    <a:pt x="58" y="77"/>
                  </a:lnTo>
                  <a:lnTo>
                    <a:pt x="123" y="32"/>
                  </a:ln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002;p43">
              <a:extLst>
                <a:ext uri="{FF2B5EF4-FFF2-40B4-BE49-F238E27FC236}">
                  <a16:creationId xmlns:a16="http://schemas.microsoft.com/office/drawing/2014/main" id="{4C59CD18-4459-DF91-546E-B99A62561B40}"/>
                </a:ext>
              </a:extLst>
            </p:cNvPr>
            <p:cNvSpPr/>
            <p:nvPr/>
          </p:nvSpPr>
          <p:spPr>
            <a:xfrm>
              <a:off x="5481080" y="968288"/>
              <a:ext cx="62399" cy="24278"/>
            </a:xfrm>
            <a:custGeom>
              <a:avLst/>
              <a:gdLst/>
              <a:ahLst/>
              <a:cxnLst/>
              <a:rect l="l" t="t" r="r" b="b"/>
              <a:pathLst>
                <a:path w="369" h="143" extrusionOk="0">
                  <a:moveTo>
                    <a:pt x="46" y="0"/>
                  </a:moveTo>
                  <a:lnTo>
                    <a:pt x="1" y="39"/>
                  </a:lnTo>
                  <a:lnTo>
                    <a:pt x="1" y="136"/>
                  </a:lnTo>
                  <a:lnTo>
                    <a:pt x="130" y="123"/>
                  </a:lnTo>
                  <a:lnTo>
                    <a:pt x="201" y="142"/>
                  </a:lnTo>
                  <a:lnTo>
                    <a:pt x="272" y="123"/>
                  </a:lnTo>
                  <a:lnTo>
                    <a:pt x="310" y="136"/>
                  </a:lnTo>
                  <a:lnTo>
                    <a:pt x="368" y="136"/>
                  </a:lnTo>
                  <a:lnTo>
                    <a:pt x="368" y="91"/>
                  </a:lnTo>
                  <a:lnTo>
                    <a:pt x="297" y="65"/>
                  </a:lnTo>
                  <a:lnTo>
                    <a:pt x="214" y="52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003;p43">
              <a:extLst>
                <a:ext uri="{FF2B5EF4-FFF2-40B4-BE49-F238E27FC236}">
                  <a16:creationId xmlns:a16="http://schemas.microsoft.com/office/drawing/2014/main" id="{C28EAF9F-7475-0D65-3712-8E1E8E1ADD69}"/>
                </a:ext>
              </a:extLst>
            </p:cNvPr>
            <p:cNvSpPr/>
            <p:nvPr/>
          </p:nvSpPr>
          <p:spPr>
            <a:xfrm>
              <a:off x="5446245" y="1012090"/>
              <a:ext cx="16572" cy="8828"/>
            </a:xfrm>
            <a:custGeom>
              <a:avLst/>
              <a:gdLst/>
              <a:ahLst/>
              <a:cxnLst/>
              <a:rect l="l" t="t" r="r" b="b"/>
              <a:pathLst>
                <a:path w="98" h="52" extrusionOk="0">
                  <a:moveTo>
                    <a:pt x="33" y="0"/>
                  </a:moveTo>
                  <a:cubicBezTo>
                    <a:pt x="26" y="0"/>
                    <a:pt x="0" y="32"/>
                    <a:pt x="0" y="32"/>
                  </a:cubicBezTo>
                  <a:cubicBezTo>
                    <a:pt x="0" y="32"/>
                    <a:pt x="91" y="52"/>
                    <a:pt x="97" y="52"/>
                  </a:cubicBezTo>
                  <a:lnTo>
                    <a:pt x="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004;p43">
              <a:extLst>
                <a:ext uri="{FF2B5EF4-FFF2-40B4-BE49-F238E27FC236}">
                  <a16:creationId xmlns:a16="http://schemas.microsoft.com/office/drawing/2014/main" id="{F8305F20-77DE-27DE-6FF6-BE1FC8FAF9C4}"/>
                </a:ext>
              </a:extLst>
            </p:cNvPr>
            <p:cNvSpPr/>
            <p:nvPr/>
          </p:nvSpPr>
          <p:spPr>
            <a:xfrm>
              <a:off x="5290334" y="1079830"/>
              <a:ext cx="816765" cy="809148"/>
            </a:xfrm>
            <a:custGeom>
              <a:avLst/>
              <a:gdLst/>
              <a:ahLst/>
              <a:cxnLst/>
              <a:rect l="l" t="t" r="r" b="b"/>
              <a:pathLst>
                <a:path w="4830" h="4766" extrusionOk="0">
                  <a:moveTo>
                    <a:pt x="3061" y="1307"/>
                  </a:moveTo>
                  <a:cubicBezTo>
                    <a:pt x="3070" y="1307"/>
                    <a:pt x="3078" y="1312"/>
                    <a:pt x="3082" y="1316"/>
                  </a:cubicBezTo>
                  <a:cubicBezTo>
                    <a:pt x="3095" y="1329"/>
                    <a:pt x="3095" y="1368"/>
                    <a:pt x="3089" y="1381"/>
                  </a:cubicBezTo>
                  <a:cubicBezTo>
                    <a:pt x="3082" y="1406"/>
                    <a:pt x="3069" y="1419"/>
                    <a:pt x="3050" y="1439"/>
                  </a:cubicBezTo>
                  <a:cubicBezTo>
                    <a:pt x="3037" y="1451"/>
                    <a:pt x="3024" y="1464"/>
                    <a:pt x="3005" y="1471"/>
                  </a:cubicBezTo>
                  <a:cubicBezTo>
                    <a:pt x="2992" y="1484"/>
                    <a:pt x="2979" y="1503"/>
                    <a:pt x="2966" y="1522"/>
                  </a:cubicBezTo>
                  <a:cubicBezTo>
                    <a:pt x="2960" y="1542"/>
                    <a:pt x="2966" y="1561"/>
                    <a:pt x="2960" y="1580"/>
                  </a:cubicBezTo>
                  <a:cubicBezTo>
                    <a:pt x="2940" y="1580"/>
                    <a:pt x="2934" y="1542"/>
                    <a:pt x="2921" y="1529"/>
                  </a:cubicBezTo>
                  <a:cubicBezTo>
                    <a:pt x="2908" y="1510"/>
                    <a:pt x="2876" y="1497"/>
                    <a:pt x="2882" y="1477"/>
                  </a:cubicBezTo>
                  <a:cubicBezTo>
                    <a:pt x="2889" y="1439"/>
                    <a:pt x="2979" y="1426"/>
                    <a:pt x="3005" y="1406"/>
                  </a:cubicBezTo>
                  <a:cubicBezTo>
                    <a:pt x="3024" y="1393"/>
                    <a:pt x="3037" y="1374"/>
                    <a:pt x="3044" y="1348"/>
                  </a:cubicBezTo>
                  <a:cubicBezTo>
                    <a:pt x="3044" y="1335"/>
                    <a:pt x="3037" y="1323"/>
                    <a:pt x="3050" y="1310"/>
                  </a:cubicBezTo>
                  <a:cubicBezTo>
                    <a:pt x="3054" y="1308"/>
                    <a:pt x="3058" y="1307"/>
                    <a:pt x="3061" y="1307"/>
                  </a:cubicBezTo>
                  <a:close/>
                  <a:moveTo>
                    <a:pt x="3475" y="1619"/>
                  </a:moveTo>
                  <a:cubicBezTo>
                    <a:pt x="3488" y="1619"/>
                    <a:pt x="3501" y="1626"/>
                    <a:pt x="3514" y="1626"/>
                  </a:cubicBezTo>
                  <a:lnTo>
                    <a:pt x="3546" y="1626"/>
                  </a:lnTo>
                  <a:cubicBezTo>
                    <a:pt x="3559" y="1632"/>
                    <a:pt x="3566" y="1658"/>
                    <a:pt x="3553" y="1671"/>
                  </a:cubicBezTo>
                  <a:cubicBezTo>
                    <a:pt x="3539" y="1687"/>
                    <a:pt x="3516" y="1699"/>
                    <a:pt x="3494" y="1699"/>
                  </a:cubicBezTo>
                  <a:cubicBezTo>
                    <a:pt x="3474" y="1699"/>
                    <a:pt x="3456" y="1689"/>
                    <a:pt x="3450" y="1664"/>
                  </a:cubicBezTo>
                  <a:cubicBezTo>
                    <a:pt x="3450" y="1638"/>
                    <a:pt x="3450" y="1619"/>
                    <a:pt x="3475" y="1619"/>
                  </a:cubicBezTo>
                  <a:close/>
                  <a:moveTo>
                    <a:pt x="2741" y="1"/>
                  </a:moveTo>
                  <a:lnTo>
                    <a:pt x="2244" y="65"/>
                  </a:lnTo>
                  <a:lnTo>
                    <a:pt x="1799" y="227"/>
                  </a:lnTo>
                  <a:lnTo>
                    <a:pt x="1432" y="227"/>
                  </a:lnTo>
                  <a:lnTo>
                    <a:pt x="587" y="504"/>
                  </a:lnTo>
                  <a:lnTo>
                    <a:pt x="452" y="362"/>
                  </a:lnTo>
                  <a:lnTo>
                    <a:pt x="175" y="375"/>
                  </a:lnTo>
                  <a:cubicBezTo>
                    <a:pt x="181" y="388"/>
                    <a:pt x="181" y="407"/>
                    <a:pt x="187" y="420"/>
                  </a:cubicBezTo>
                  <a:cubicBezTo>
                    <a:pt x="187" y="426"/>
                    <a:pt x="187" y="439"/>
                    <a:pt x="187" y="452"/>
                  </a:cubicBezTo>
                  <a:lnTo>
                    <a:pt x="207" y="452"/>
                  </a:lnTo>
                  <a:cubicBezTo>
                    <a:pt x="218" y="452"/>
                    <a:pt x="254" y="444"/>
                    <a:pt x="281" y="444"/>
                  </a:cubicBezTo>
                  <a:cubicBezTo>
                    <a:pt x="301" y="444"/>
                    <a:pt x="315" y="449"/>
                    <a:pt x="310" y="465"/>
                  </a:cubicBezTo>
                  <a:cubicBezTo>
                    <a:pt x="304" y="478"/>
                    <a:pt x="271" y="484"/>
                    <a:pt x="258" y="497"/>
                  </a:cubicBezTo>
                  <a:cubicBezTo>
                    <a:pt x="246" y="517"/>
                    <a:pt x="246" y="542"/>
                    <a:pt x="258" y="555"/>
                  </a:cubicBezTo>
                  <a:cubicBezTo>
                    <a:pt x="276" y="573"/>
                    <a:pt x="307" y="578"/>
                    <a:pt x="334" y="578"/>
                  </a:cubicBezTo>
                  <a:cubicBezTo>
                    <a:pt x="347" y="578"/>
                    <a:pt x="359" y="577"/>
                    <a:pt x="368" y="575"/>
                  </a:cubicBezTo>
                  <a:cubicBezTo>
                    <a:pt x="379" y="575"/>
                    <a:pt x="392" y="570"/>
                    <a:pt x="404" y="570"/>
                  </a:cubicBezTo>
                  <a:cubicBezTo>
                    <a:pt x="413" y="570"/>
                    <a:pt x="420" y="573"/>
                    <a:pt x="426" y="581"/>
                  </a:cubicBezTo>
                  <a:cubicBezTo>
                    <a:pt x="439" y="594"/>
                    <a:pt x="432" y="620"/>
                    <a:pt x="420" y="626"/>
                  </a:cubicBezTo>
                  <a:cubicBezTo>
                    <a:pt x="408" y="633"/>
                    <a:pt x="394" y="636"/>
                    <a:pt x="379" y="636"/>
                  </a:cubicBezTo>
                  <a:cubicBezTo>
                    <a:pt x="351" y="636"/>
                    <a:pt x="320" y="626"/>
                    <a:pt x="304" y="613"/>
                  </a:cubicBezTo>
                  <a:cubicBezTo>
                    <a:pt x="265" y="588"/>
                    <a:pt x="213" y="581"/>
                    <a:pt x="181" y="555"/>
                  </a:cubicBezTo>
                  <a:cubicBezTo>
                    <a:pt x="163" y="537"/>
                    <a:pt x="139" y="490"/>
                    <a:pt x="109" y="490"/>
                  </a:cubicBezTo>
                  <a:cubicBezTo>
                    <a:pt x="107" y="490"/>
                    <a:pt x="106" y="491"/>
                    <a:pt x="104" y="491"/>
                  </a:cubicBezTo>
                  <a:cubicBezTo>
                    <a:pt x="65" y="497"/>
                    <a:pt x="59" y="568"/>
                    <a:pt x="52" y="600"/>
                  </a:cubicBezTo>
                  <a:cubicBezTo>
                    <a:pt x="40" y="642"/>
                    <a:pt x="66" y="672"/>
                    <a:pt x="110" y="672"/>
                  </a:cubicBezTo>
                  <a:cubicBezTo>
                    <a:pt x="114" y="672"/>
                    <a:pt x="119" y="672"/>
                    <a:pt x="123" y="671"/>
                  </a:cubicBezTo>
                  <a:cubicBezTo>
                    <a:pt x="137" y="667"/>
                    <a:pt x="150" y="662"/>
                    <a:pt x="164" y="662"/>
                  </a:cubicBezTo>
                  <a:cubicBezTo>
                    <a:pt x="170" y="662"/>
                    <a:pt x="175" y="663"/>
                    <a:pt x="181" y="665"/>
                  </a:cubicBezTo>
                  <a:cubicBezTo>
                    <a:pt x="200" y="678"/>
                    <a:pt x="207" y="704"/>
                    <a:pt x="187" y="723"/>
                  </a:cubicBezTo>
                  <a:cubicBezTo>
                    <a:pt x="181" y="731"/>
                    <a:pt x="173" y="734"/>
                    <a:pt x="164" y="734"/>
                  </a:cubicBezTo>
                  <a:cubicBezTo>
                    <a:pt x="139" y="734"/>
                    <a:pt x="109" y="708"/>
                    <a:pt x="85" y="708"/>
                  </a:cubicBezTo>
                  <a:cubicBezTo>
                    <a:pt x="77" y="708"/>
                    <a:pt x="71" y="711"/>
                    <a:pt x="65" y="717"/>
                  </a:cubicBezTo>
                  <a:cubicBezTo>
                    <a:pt x="42" y="740"/>
                    <a:pt x="91" y="743"/>
                    <a:pt x="128" y="743"/>
                  </a:cubicBezTo>
                  <a:cubicBezTo>
                    <a:pt x="143" y="743"/>
                    <a:pt x="156" y="742"/>
                    <a:pt x="162" y="742"/>
                  </a:cubicBezTo>
                  <a:cubicBezTo>
                    <a:pt x="185" y="746"/>
                    <a:pt x="209" y="753"/>
                    <a:pt x="232" y="753"/>
                  </a:cubicBezTo>
                  <a:cubicBezTo>
                    <a:pt x="247" y="753"/>
                    <a:pt x="263" y="750"/>
                    <a:pt x="278" y="742"/>
                  </a:cubicBezTo>
                  <a:cubicBezTo>
                    <a:pt x="315" y="724"/>
                    <a:pt x="322" y="664"/>
                    <a:pt x="362" y="664"/>
                  </a:cubicBezTo>
                  <a:cubicBezTo>
                    <a:pt x="364" y="664"/>
                    <a:pt x="366" y="665"/>
                    <a:pt x="368" y="665"/>
                  </a:cubicBezTo>
                  <a:cubicBezTo>
                    <a:pt x="432" y="684"/>
                    <a:pt x="342" y="729"/>
                    <a:pt x="329" y="755"/>
                  </a:cubicBezTo>
                  <a:cubicBezTo>
                    <a:pt x="323" y="768"/>
                    <a:pt x="329" y="787"/>
                    <a:pt x="310" y="800"/>
                  </a:cubicBezTo>
                  <a:cubicBezTo>
                    <a:pt x="303" y="805"/>
                    <a:pt x="295" y="806"/>
                    <a:pt x="287" y="806"/>
                  </a:cubicBezTo>
                  <a:cubicBezTo>
                    <a:pt x="278" y="806"/>
                    <a:pt x="268" y="805"/>
                    <a:pt x="259" y="805"/>
                  </a:cubicBezTo>
                  <a:cubicBezTo>
                    <a:pt x="255" y="805"/>
                    <a:pt x="250" y="805"/>
                    <a:pt x="246" y="807"/>
                  </a:cubicBezTo>
                  <a:cubicBezTo>
                    <a:pt x="226" y="813"/>
                    <a:pt x="226" y="833"/>
                    <a:pt x="239" y="845"/>
                  </a:cubicBezTo>
                  <a:cubicBezTo>
                    <a:pt x="258" y="871"/>
                    <a:pt x="291" y="878"/>
                    <a:pt x="316" y="878"/>
                  </a:cubicBezTo>
                  <a:cubicBezTo>
                    <a:pt x="336" y="884"/>
                    <a:pt x="355" y="891"/>
                    <a:pt x="374" y="897"/>
                  </a:cubicBezTo>
                  <a:cubicBezTo>
                    <a:pt x="387" y="903"/>
                    <a:pt x="394" y="910"/>
                    <a:pt x="407" y="910"/>
                  </a:cubicBezTo>
                  <a:cubicBezTo>
                    <a:pt x="420" y="910"/>
                    <a:pt x="432" y="910"/>
                    <a:pt x="439" y="916"/>
                  </a:cubicBezTo>
                  <a:cubicBezTo>
                    <a:pt x="445" y="923"/>
                    <a:pt x="439" y="936"/>
                    <a:pt x="439" y="942"/>
                  </a:cubicBezTo>
                  <a:cubicBezTo>
                    <a:pt x="439" y="942"/>
                    <a:pt x="439" y="942"/>
                    <a:pt x="432" y="949"/>
                  </a:cubicBezTo>
                  <a:cubicBezTo>
                    <a:pt x="426" y="962"/>
                    <a:pt x="413" y="968"/>
                    <a:pt x="394" y="968"/>
                  </a:cubicBezTo>
                  <a:cubicBezTo>
                    <a:pt x="387" y="962"/>
                    <a:pt x="381" y="962"/>
                    <a:pt x="368" y="962"/>
                  </a:cubicBezTo>
                  <a:cubicBezTo>
                    <a:pt x="374" y="962"/>
                    <a:pt x="374" y="968"/>
                    <a:pt x="374" y="968"/>
                  </a:cubicBezTo>
                  <a:cubicBezTo>
                    <a:pt x="400" y="994"/>
                    <a:pt x="407" y="1032"/>
                    <a:pt x="432" y="1058"/>
                  </a:cubicBezTo>
                  <a:cubicBezTo>
                    <a:pt x="452" y="1071"/>
                    <a:pt x="490" y="1065"/>
                    <a:pt x="503" y="1090"/>
                  </a:cubicBezTo>
                  <a:cubicBezTo>
                    <a:pt x="523" y="1116"/>
                    <a:pt x="503" y="1155"/>
                    <a:pt x="503" y="1181"/>
                  </a:cubicBezTo>
                  <a:cubicBezTo>
                    <a:pt x="497" y="1213"/>
                    <a:pt x="510" y="1245"/>
                    <a:pt x="510" y="1271"/>
                  </a:cubicBezTo>
                  <a:cubicBezTo>
                    <a:pt x="510" y="1303"/>
                    <a:pt x="510" y="1342"/>
                    <a:pt x="497" y="1368"/>
                  </a:cubicBezTo>
                  <a:cubicBezTo>
                    <a:pt x="458" y="1426"/>
                    <a:pt x="374" y="1400"/>
                    <a:pt x="329" y="1445"/>
                  </a:cubicBezTo>
                  <a:cubicBezTo>
                    <a:pt x="304" y="1471"/>
                    <a:pt x="297" y="1497"/>
                    <a:pt x="291" y="1529"/>
                  </a:cubicBezTo>
                  <a:cubicBezTo>
                    <a:pt x="284" y="1561"/>
                    <a:pt x="271" y="1593"/>
                    <a:pt x="258" y="1626"/>
                  </a:cubicBezTo>
                  <a:cubicBezTo>
                    <a:pt x="252" y="1632"/>
                    <a:pt x="239" y="1638"/>
                    <a:pt x="239" y="1651"/>
                  </a:cubicBezTo>
                  <a:cubicBezTo>
                    <a:pt x="233" y="1664"/>
                    <a:pt x="233" y="1684"/>
                    <a:pt x="226" y="1703"/>
                  </a:cubicBezTo>
                  <a:cubicBezTo>
                    <a:pt x="226" y="1722"/>
                    <a:pt x="226" y="1742"/>
                    <a:pt x="226" y="1767"/>
                  </a:cubicBezTo>
                  <a:cubicBezTo>
                    <a:pt x="226" y="1806"/>
                    <a:pt x="233" y="1838"/>
                    <a:pt x="239" y="1877"/>
                  </a:cubicBezTo>
                  <a:cubicBezTo>
                    <a:pt x="239" y="1909"/>
                    <a:pt x="239" y="1948"/>
                    <a:pt x="226" y="1980"/>
                  </a:cubicBezTo>
                  <a:cubicBezTo>
                    <a:pt x="207" y="2019"/>
                    <a:pt x="175" y="2058"/>
                    <a:pt x="142" y="2083"/>
                  </a:cubicBezTo>
                  <a:cubicBezTo>
                    <a:pt x="84" y="2148"/>
                    <a:pt x="13" y="2206"/>
                    <a:pt x="7" y="2296"/>
                  </a:cubicBezTo>
                  <a:cubicBezTo>
                    <a:pt x="1" y="2335"/>
                    <a:pt x="1" y="2373"/>
                    <a:pt x="7" y="2412"/>
                  </a:cubicBezTo>
                  <a:cubicBezTo>
                    <a:pt x="7" y="2451"/>
                    <a:pt x="13" y="2496"/>
                    <a:pt x="26" y="2528"/>
                  </a:cubicBezTo>
                  <a:cubicBezTo>
                    <a:pt x="33" y="2567"/>
                    <a:pt x="52" y="2593"/>
                    <a:pt x="84" y="2612"/>
                  </a:cubicBezTo>
                  <a:cubicBezTo>
                    <a:pt x="117" y="2631"/>
                    <a:pt x="162" y="2638"/>
                    <a:pt x="200" y="2651"/>
                  </a:cubicBezTo>
                  <a:cubicBezTo>
                    <a:pt x="246" y="2657"/>
                    <a:pt x="297" y="2670"/>
                    <a:pt x="349" y="2689"/>
                  </a:cubicBezTo>
                  <a:cubicBezTo>
                    <a:pt x="394" y="2702"/>
                    <a:pt x="445" y="2728"/>
                    <a:pt x="490" y="2754"/>
                  </a:cubicBezTo>
                  <a:cubicBezTo>
                    <a:pt x="523" y="2767"/>
                    <a:pt x="555" y="2786"/>
                    <a:pt x="587" y="2799"/>
                  </a:cubicBezTo>
                  <a:cubicBezTo>
                    <a:pt x="621" y="2812"/>
                    <a:pt x="657" y="2821"/>
                    <a:pt x="693" y="2821"/>
                  </a:cubicBezTo>
                  <a:cubicBezTo>
                    <a:pt x="712" y="2821"/>
                    <a:pt x="730" y="2819"/>
                    <a:pt x="748" y="2812"/>
                  </a:cubicBezTo>
                  <a:cubicBezTo>
                    <a:pt x="826" y="2780"/>
                    <a:pt x="864" y="2696"/>
                    <a:pt x="897" y="2625"/>
                  </a:cubicBezTo>
                  <a:cubicBezTo>
                    <a:pt x="929" y="2541"/>
                    <a:pt x="961" y="2457"/>
                    <a:pt x="1000" y="2373"/>
                  </a:cubicBezTo>
                  <a:cubicBezTo>
                    <a:pt x="1032" y="2303"/>
                    <a:pt x="1071" y="2238"/>
                    <a:pt x="1135" y="2193"/>
                  </a:cubicBezTo>
                  <a:lnTo>
                    <a:pt x="1142" y="2193"/>
                  </a:lnTo>
                  <a:cubicBezTo>
                    <a:pt x="1122" y="2180"/>
                    <a:pt x="1129" y="2141"/>
                    <a:pt x="1167" y="2135"/>
                  </a:cubicBezTo>
                  <a:lnTo>
                    <a:pt x="1193" y="2135"/>
                  </a:lnTo>
                  <a:cubicBezTo>
                    <a:pt x="1200" y="2122"/>
                    <a:pt x="1206" y="2109"/>
                    <a:pt x="1213" y="2103"/>
                  </a:cubicBezTo>
                  <a:cubicBezTo>
                    <a:pt x="1219" y="2090"/>
                    <a:pt x="1232" y="2083"/>
                    <a:pt x="1245" y="2083"/>
                  </a:cubicBezTo>
                  <a:cubicBezTo>
                    <a:pt x="1264" y="2077"/>
                    <a:pt x="1283" y="2070"/>
                    <a:pt x="1303" y="2070"/>
                  </a:cubicBezTo>
                  <a:cubicBezTo>
                    <a:pt x="1322" y="2064"/>
                    <a:pt x="1342" y="2058"/>
                    <a:pt x="1367" y="2051"/>
                  </a:cubicBezTo>
                  <a:cubicBezTo>
                    <a:pt x="1380" y="2045"/>
                    <a:pt x="1393" y="2045"/>
                    <a:pt x="1412" y="2045"/>
                  </a:cubicBezTo>
                  <a:cubicBezTo>
                    <a:pt x="1425" y="2051"/>
                    <a:pt x="1432" y="2064"/>
                    <a:pt x="1445" y="2077"/>
                  </a:cubicBezTo>
                  <a:cubicBezTo>
                    <a:pt x="1456" y="2092"/>
                    <a:pt x="1470" y="2101"/>
                    <a:pt x="1487" y="2101"/>
                  </a:cubicBezTo>
                  <a:cubicBezTo>
                    <a:pt x="1498" y="2101"/>
                    <a:pt x="1509" y="2097"/>
                    <a:pt x="1522" y="2090"/>
                  </a:cubicBezTo>
                  <a:cubicBezTo>
                    <a:pt x="1544" y="2085"/>
                    <a:pt x="1563" y="2075"/>
                    <a:pt x="1583" y="2075"/>
                  </a:cubicBezTo>
                  <a:cubicBezTo>
                    <a:pt x="1592" y="2075"/>
                    <a:pt x="1602" y="2077"/>
                    <a:pt x="1612" y="2083"/>
                  </a:cubicBezTo>
                  <a:cubicBezTo>
                    <a:pt x="1632" y="2103"/>
                    <a:pt x="1645" y="2135"/>
                    <a:pt x="1664" y="2161"/>
                  </a:cubicBezTo>
                  <a:cubicBezTo>
                    <a:pt x="1690" y="2186"/>
                    <a:pt x="1722" y="2193"/>
                    <a:pt x="1748" y="2212"/>
                  </a:cubicBezTo>
                  <a:cubicBezTo>
                    <a:pt x="1786" y="2232"/>
                    <a:pt x="1812" y="2257"/>
                    <a:pt x="1819" y="2296"/>
                  </a:cubicBezTo>
                  <a:cubicBezTo>
                    <a:pt x="1825" y="2335"/>
                    <a:pt x="1825" y="2373"/>
                    <a:pt x="1838" y="2406"/>
                  </a:cubicBezTo>
                  <a:cubicBezTo>
                    <a:pt x="1851" y="2438"/>
                    <a:pt x="1877" y="2470"/>
                    <a:pt x="1902" y="2496"/>
                  </a:cubicBezTo>
                  <a:cubicBezTo>
                    <a:pt x="1935" y="2535"/>
                    <a:pt x="1980" y="2573"/>
                    <a:pt x="2031" y="2580"/>
                  </a:cubicBezTo>
                  <a:cubicBezTo>
                    <a:pt x="2070" y="2586"/>
                    <a:pt x="2109" y="2586"/>
                    <a:pt x="2141" y="2618"/>
                  </a:cubicBezTo>
                  <a:cubicBezTo>
                    <a:pt x="2160" y="2644"/>
                    <a:pt x="2173" y="2670"/>
                    <a:pt x="2205" y="2696"/>
                  </a:cubicBezTo>
                  <a:cubicBezTo>
                    <a:pt x="2225" y="2709"/>
                    <a:pt x="2251" y="2715"/>
                    <a:pt x="2276" y="2715"/>
                  </a:cubicBezTo>
                  <a:cubicBezTo>
                    <a:pt x="2270" y="2709"/>
                    <a:pt x="2263" y="2702"/>
                    <a:pt x="2263" y="2696"/>
                  </a:cubicBezTo>
                  <a:cubicBezTo>
                    <a:pt x="2251" y="2683"/>
                    <a:pt x="2238" y="2657"/>
                    <a:pt x="2251" y="2638"/>
                  </a:cubicBezTo>
                  <a:cubicBezTo>
                    <a:pt x="2263" y="2625"/>
                    <a:pt x="2289" y="2631"/>
                    <a:pt x="2309" y="2625"/>
                  </a:cubicBezTo>
                  <a:cubicBezTo>
                    <a:pt x="2354" y="2618"/>
                    <a:pt x="2360" y="2580"/>
                    <a:pt x="2354" y="2541"/>
                  </a:cubicBezTo>
                  <a:cubicBezTo>
                    <a:pt x="2347" y="2522"/>
                    <a:pt x="2334" y="2502"/>
                    <a:pt x="2354" y="2483"/>
                  </a:cubicBezTo>
                  <a:cubicBezTo>
                    <a:pt x="2360" y="2470"/>
                    <a:pt x="2379" y="2457"/>
                    <a:pt x="2392" y="2444"/>
                  </a:cubicBezTo>
                  <a:cubicBezTo>
                    <a:pt x="2399" y="2438"/>
                    <a:pt x="2404" y="2435"/>
                    <a:pt x="2408" y="2435"/>
                  </a:cubicBezTo>
                  <a:cubicBezTo>
                    <a:pt x="2429" y="2435"/>
                    <a:pt x="2427" y="2506"/>
                    <a:pt x="2438" y="2522"/>
                  </a:cubicBezTo>
                  <a:cubicBezTo>
                    <a:pt x="2444" y="2528"/>
                    <a:pt x="2457" y="2535"/>
                    <a:pt x="2463" y="2541"/>
                  </a:cubicBezTo>
                  <a:cubicBezTo>
                    <a:pt x="2470" y="2548"/>
                    <a:pt x="2476" y="2554"/>
                    <a:pt x="2483" y="2560"/>
                  </a:cubicBezTo>
                  <a:cubicBezTo>
                    <a:pt x="2489" y="2580"/>
                    <a:pt x="2496" y="2599"/>
                    <a:pt x="2496" y="2612"/>
                  </a:cubicBezTo>
                  <a:lnTo>
                    <a:pt x="2515" y="2612"/>
                  </a:lnTo>
                  <a:cubicBezTo>
                    <a:pt x="2528" y="2610"/>
                    <a:pt x="2540" y="2608"/>
                    <a:pt x="2551" y="2608"/>
                  </a:cubicBezTo>
                  <a:cubicBezTo>
                    <a:pt x="2574" y="2608"/>
                    <a:pt x="2594" y="2614"/>
                    <a:pt x="2612" y="2631"/>
                  </a:cubicBezTo>
                  <a:cubicBezTo>
                    <a:pt x="2637" y="2657"/>
                    <a:pt x="2657" y="2683"/>
                    <a:pt x="2676" y="2709"/>
                  </a:cubicBezTo>
                  <a:cubicBezTo>
                    <a:pt x="2708" y="2741"/>
                    <a:pt x="2734" y="2773"/>
                    <a:pt x="2760" y="2805"/>
                  </a:cubicBezTo>
                  <a:cubicBezTo>
                    <a:pt x="2786" y="2831"/>
                    <a:pt x="2811" y="2844"/>
                    <a:pt x="2837" y="2863"/>
                  </a:cubicBezTo>
                  <a:cubicBezTo>
                    <a:pt x="2850" y="2870"/>
                    <a:pt x="2857" y="2876"/>
                    <a:pt x="2869" y="2883"/>
                  </a:cubicBezTo>
                  <a:cubicBezTo>
                    <a:pt x="2882" y="2889"/>
                    <a:pt x="2889" y="2896"/>
                    <a:pt x="2902" y="2902"/>
                  </a:cubicBezTo>
                  <a:cubicBezTo>
                    <a:pt x="2927" y="2915"/>
                    <a:pt x="2947" y="2928"/>
                    <a:pt x="2966" y="2947"/>
                  </a:cubicBezTo>
                  <a:cubicBezTo>
                    <a:pt x="2986" y="2967"/>
                    <a:pt x="3005" y="2986"/>
                    <a:pt x="3005" y="3012"/>
                  </a:cubicBezTo>
                  <a:cubicBezTo>
                    <a:pt x="3011" y="3025"/>
                    <a:pt x="3005" y="3037"/>
                    <a:pt x="3005" y="3050"/>
                  </a:cubicBezTo>
                  <a:cubicBezTo>
                    <a:pt x="3005" y="3063"/>
                    <a:pt x="3011" y="3076"/>
                    <a:pt x="3011" y="3089"/>
                  </a:cubicBezTo>
                  <a:cubicBezTo>
                    <a:pt x="3018" y="3121"/>
                    <a:pt x="3031" y="3147"/>
                    <a:pt x="3056" y="3166"/>
                  </a:cubicBezTo>
                  <a:cubicBezTo>
                    <a:pt x="3089" y="3199"/>
                    <a:pt x="3127" y="3218"/>
                    <a:pt x="3160" y="3237"/>
                  </a:cubicBezTo>
                  <a:cubicBezTo>
                    <a:pt x="3192" y="3263"/>
                    <a:pt x="3218" y="3289"/>
                    <a:pt x="3243" y="3328"/>
                  </a:cubicBezTo>
                  <a:cubicBezTo>
                    <a:pt x="3256" y="3340"/>
                    <a:pt x="3269" y="3360"/>
                    <a:pt x="3282" y="3373"/>
                  </a:cubicBezTo>
                  <a:cubicBezTo>
                    <a:pt x="3301" y="3392"/>
                    <a:pt x="3321" y="3405"/>
                    <a:pt x="3340" y="3411"/>
                  </a:cubicBezTo>
                  <a:cubicBezTo>
                    <a:pt x="3385" y="3437"/>
                    <a:pt x="3430" y="3457"/>
                    <a:pt x="3469" y="3495"/>
                  </a:cubicBezTo>
                  <a:cubicBezTo>
                    <a:pt x="3508" y="3527"/>
                    <a:pt x="3540" y="3560"/>
                    <a:pt x="3579" y="3592"/>
                  </a:cubicBezTo>
                  <a:cubicBezTo>
                    <a:pt x="3604" y="3611"/>
                    <a:pt x="3630" y="3637"/>
                    <a:pt x="3637" y="3669"/>
                  </a:cubicBezTo>
                  <a:cubicBezTo>
                    <a:pt x="3643" y="3702"/>
                    <a:pt x="3650" y="3727"/>
                    <a:pt x="3662" y="3760"/>
                  </a:cubicBezTo>
                  <a:cubicBezTo>
                    <a:pt x="3675" y="3785"/>
                    <a:pt x="3682" y="3824"/>
                    <a:pt x="3708" y="3850"/>
                  </a:cubicBezTo>
                  <a:cubicBezTo>
                    <a:pt x="3727" y="3876"/>
                    <a:pt x="3759" y="3895"/>
                    <a:pt x="3791" y="3921"/>
                  </a:cubicBezTo>
                  <a:cubicBezTo>
                    <a:pt x="3830" y="3947"/>
                    <a:pt x="3862" y="3979"/>
                    <a:pt x="3895" y="4011"/>
                  </a:cubicBezTo>
                  <a:cubicBezTo>
                    <a:pt x="3920" y="4037"/>
                    <a:pt x="3940" y="4069"/>
                    <a:pt x="3965" y="4095"/>
                  </a:cubicBezTo>
                  <a:cubicBezTo>
                    <a:pt x="3985" y="4108"/>
                    <a:pt x="4004" y="4121"/>
                    <a:pt x="4004" y="4153"/>
                  </a:cubicBezTo>
                  <a:cubicBezTo>
                    <a:pt x="4004" y="4166"/>
                    <a:pt x="3998" y="4179"/>
                    <a:pt x="4004" y="4192"/>
                  </a:cubicBezTo>
                  <a:cubicBezTo>
                    <a:pt x="4004" y="4204"/>
                    <a:pt x="4017" y="4211"/>
                    <a:pt x="4023" y="4217"/>
                  </a:cubicBezTo>
                  <a:cubicBezTo>
                    <a:pt x="4049" y="4250"/>
                    <a:pt x="4036" y="4282"/>
                    <a:pt x="4017" y="4314"/>
                  </a:cubicBezTo>
                  <a:cubicBezTo>
                    <a:pt x="4011" y="4327"/>
                    <a:pt x="3998" y="4333"/>
                    <a:pt x="3991" y="4346"/>
                  </a:cubicBezTo>
                  <a:cubicBezTo>
                    <a:pt x="3985" y="4359"/>
                    <a:pt x="3978" y="4378"/>
                    <a:pt x="3972" y="4391"/>
                  </a:cubicBezTo>
                  <a:cubicBezTo>
                    <a:pt x="3953" y="4424"/>
                    <a:pt x="3920" y="4456"/>
                    <a:pt x="3940" y="4495"/>
                  </a:cubicBezTo>
                  <a:cubicBezTo>
                    <a:pt x="3946" y="4527"/>
                    <a:pt x="3972" y="4540"/>
                    <a:pt x="3998" y="4559"/>
                  </a:cubicBezTo>
                  <a:cubicBezTo>
                    <a:pt x="4011" y="4578"/>
                    <a:pt x="4030" y="4598"/>
                    <a:pt x="4049" y="4611"/>
                  </a:cubicBezTo>
                  <a:cubicBezTo>
                    <a:pt x="4049" y="4617"/>
                    <a:pt x="4056" y="4623"/>
                    <a:pt x="4062" y="4623"/>
                  </a:cubicBezTo>
                  <a:cubicBezTo>
                    <a:pt x="4081" y="4643"/>
                    <a:pt x="4101" y="4662"/>
                    <a:pt x="4127" y="4675"/>
                  </a:cubicBezTo>
                  <a:cubicBezTo>
                    <a:pt x="4146" y="4694"/>
                    <a:pt x="4165" y="4714"/>
                    <a:pt x="4185" y="4727"/>
                  </a:cubicBezTo>
                  <a:cubicBezTo>
                    <a:pt x="4204" y="4740"/>
                    <a:pt x="4223" y="4746"/>
                    <a:pt x="4236" y="4765"/>
                  </a:cubicBezTo>
                  <a:lnTo>
                    <a:pt x="4236" y="4759"/>
                  </a:lnTo>
                  <a:lnTo>
                    <a:pt x="4752" y="3843"/>
                  </a:lnTo>
                  <a:lnTo>
                    <a:pt x="4829" y="2741"/>
                  </a:lnTo>
                  <a:lnTo>
                    <a:pt x="4726" y="2425"/>
                  </a:lnTo>
                  <a:lnTo>
                    <a:pt x="4804" y="2006"/>
                  </a:lnTo>
                  <a:lnTo>
                    <a:pt x="4746" y="1716"/>
                  </a:lnTo>
                  <a:lnTo>
                    <a:pt x="4629" y="1677"/>
                  </a:lnTo>
                  <a:lnTo>
                    <a:pt x="4443" y="1671"/>
                  </a:lnTo>
                  <a:lnTo>
                    <a:pt x="4404" y="1613"/>
                  </a:lnTo>
                  <a:lnTo>
                    <a:pt x="4275" y="1600"/>
                  </a:lnTo>
                  <a:lnTo>
                    <a:pt x="4191" y="1471"/>
                  </a:lnTo>
                  <a:lnTo>
                    <a:pt x="4210" y="1426"/>
                  </a:lnTo>
                  <a:lnTo>
                    <a:pt x="4217" y="1335"/>
                  </a:lnTo>
                  <a:lnTo>
                    <a:pt x="4185" y="1290"/>
                  </a:lnTo>
                  <a:lnTo>
                    <a:pt x="4294" y="1219"/>
                  </a:lnTo>
                  <a:lnTo>
                    <a:pt x="4268" y="1174"/>
                  </a:lnTo>
                  <a:lnTo>
                    <a:pt x="4075" y="1245"/>
                  </a:lnTo>
                  <a:lnTo>
                    <a:pt x="3817" y="1194"/>
                  </a:lnTo>
                  <a:lnTo>
                    <a:pt x="3385" y="871"/>
                  </a:lnTo>
                  <a:lnTo>
                    <a:pt x="3250" y="375"/>
                  </a:lnTo>
                  <a:lnTo>
                    <a:pt x="3250" y="143"/>
                  </a:lnTo>
                  <a:lnTo>
                    <a:pt x="3121" y="59"/>
                  </a:lnTo>
                  <a:lnTo>
                    <a:pt x="3076" y="98"/>
                  </a:lnTo>
                  <a:lnTo>
                    <a:pt x="3121" y="143"/>
                  </a:lnTo>
                  <a:lnTo>
                    <a:pt x="3069" y="175"/>
                  </a:lnTo>
                  <a:lnTo>
                    <a:pt x="3005" y="117"/>
                  </a:lnTo>
                  <a:lnTo>
                    <a:pt x="2998" y="65"/>
                  </a:lnTo>
                  <a:lnTo>
                    <a:pt x="3082" y="40"/>
                  </a:lnTo>
                  <a:lnTo>
                    <a:pt x="3089" y="7"/>
                  </a:lnTo>
                  <a:lnTo>
                    <a:pt x="2960" y="1"/>
                  </a:lnTo>
                  <a:lnTo>
                    <a:pt x="2831" y="85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005;p43">
              <a:extLst>
                <a:ext uri="{FF2B5EF4-FFF2-40B4-BE49-F238E27FC236}">
                  <a16:creationId xmlns:a16="http://schemas.microsoft.com/office/drawing/2014/main" id="{2D17FBC3-B3EB-E1F0-7922-FDFE3A70CC0F}"/>
                </a:ext>
              </a:extLst>
            </p:cNvPr>
            <p:cNvSpPr/>
            <p:nvPr/>
          </p:nvSpPr>
          <p:spPr>
            <a:xfrm>
              <a:off x="4992717" y="1881160"/>
              <a:ext cx="1010726" cy="968736"/>
            </a:xfrm>
            <a:custGeom>
              <a:avLst/>
              <a:gdLst/>
              <a:ahLst/>
              <a:cxnLst/>
              <a:rect l="l" t="t" r="r" b="b"/>
              <a:pathLst>
                <a:path w="5977" h="5706" extrusionOk="0">
                  <a:moveTo>
                    <a:pt x="1391" y="961"/>
                  </a:moveTo>
                  <a:cubicBezTo>
                    <a:pt x="1449" y="961"/>
                    <a:pt x="1406" y="1090"/>
                    <a:pt x="1406" y="1090"/>
                  </a:cubicBezTo>
                  <a:cubicBezTo>
                    <a:pt x="1399" y="1094"/>
                    <a:pt x="1392" y="1096"/>
                    <a:pt x="1386" y="1096"/>
                  </a:cubicBezTo>
                  <a:cubicBezTo>
                    <a:pt x="1337" y="1096"/>
                    <a:pt x="1324" y="972"/>
                    <a:pt x="1387" y="961"/>
                  </a:cubicBezTo>
                  <a:cubicBezTo>
                    <a:pt x="1388" y="961"/>
                    <a:pt x="1390" y="961"/>
                    <a:pt x="1391" y="961"/>
                  </a:cubicBezTo>
                  <a:close/>
                  <a:moveTo>
                    <a:pt x="860" y="1035"/>
                  </a:moveTo>
                  <a:cubicBezTo>
                    <a:pt x="919" y="1035"/>
                    <a:pt x="897" y="1180"/>
                    <a:pt x="897" y="1180"/>
                  </a:cubicBezTo>
                  <a:cubicBezTo>
                    <a:pt x="890" y="1203"/>
                    <a:pt x="881" y="1212"/>
                    <a:pt x="872" y="1212"/>
                  </a:cubicBezTo>
                  <a:cubicBezTo>
                    <a:pt x="844" y="1212"/>
                    <a:pt x="809" y="1140"/>
                    <a:pt x="800" y="1135"/>
                  </a:cubicBezTo>
                  <a:cubicBezTo>
                    <a:pt x="787" y="1122"/>
                    <a:pt x="761" y="1057"/>
                    <a:pt x="845" y="1038"/>
                  </a:cubicBezTo>
                  <a:cubicBezTo>
                    <a:pt x="851" y="1036"/>
                    <a:pt x="856" y="1035"/>
                    <a:pt x="860" y="1035"/>
                  </a:cubicBezTo>
                  <a:close/>
                  <a:moveTo>
                    <a:pt x="1245" y="1154"/>
                  </a:moveTo>
                  <a:lnTo>
                    <a:pt x="1374" y="1161"/>
                  </a:lnTo>
                  <a:lnTo>
                    <a:pt x="1393" y="1257"/>
                  </a:lnTo>
                  <a:lnTo>
                    <a:pt x="1458" y="1302"/>
                  </a:lnTo>
                  <a:lnTo>
                    <a:pt x="1309" y="1457"/>
                  </a:lnTo>
                  <a:lnTo>
                    <a:pt x="1277" y="1451"/>
                  </a:lnTo>
                  <a:lnTo>
                    <a:pt x="1219" y="1406"/>
                  </a:lnTo>
                  <a:lnTo>
                    <a:pt x="1084" y="1470"/>
                  </a:lnTo>
                  <a:lnTo>
                    <a:pt x="1019" y="1464"/>
                  </a:lnTo>
                  <a:lnTo>
                    <a:pt x="942" y="1373"/>
                  </a:lnTo>
                  <a:lnTo>
                    <a:pt x="935" y="1309"/>
                  </a:lnTo>
                  <a:lnTo>
                    <a:pt x="1090" y="1219"/>
                  </a:lnTo>
                  <a:lnTo>
                    <a:pt x="1122" y="1174"/>
                  </a:lnTo>
                  <a:lnTo>
                    <a:pt x="1245" y="1154"/>
                  </a:lnTo>
                  <a:close/>
                  <a:moveTo>
                    <a:pt x="1483" y="0"/>
                  </a:moveTo>
                  <a:cubicBezTo>
                    <a:pt x="1483" y="0"/>
                    <a:pt x="1251" y="123"/>
                    <a:pt x="1251" y="123"/>
                  </a:cubicBezTo>
                  <a:cubicBezTo>
                    <a:pt x="1245" y="123"/>
                    <a:pt x="1122" y="277"/>
                    <a:pt x="1122" y="277"/>
                  </a:cubicBezTo>
                  <a:lnTo>
                    <a:pt x="993" y="271"/>
                  </a:lnTo>
                  <a:cubicBezTo>
                    <a:pt x="980" y="271"/>
                    <a:pt x="961" y="265"/>
                    <a:pt x="948" y="265"/>
                  </a:cubicBezTo>
                  <a:cubicBezTo>
                    <a:pt x="935" y="265"/>
                    <a:pt x="929" y="271"/>
                    <a:pt x="916" y="271"/>
                  </a:cubicBezTo>
                  <a:cubicBezTo>
                    <a:pt x="916" y="271"/>
                    <a:pt x="910" y="271"/>
                    <a:pt x="903" y="277"/>
                  </a:cubicBezTo>
                  <a:cubicBezTo>
                    <a:pt x="897" y="258"/>
                    <a:pt x="884" y="239"/>
                    <a:pt x="877" y="226"/>
                  </a:cubicBezTo>
                  <a:cubicBezTo>
                    <a:pt x="871" y="206"/>
                    <a:pt x="858" y="194"/>
                    <a:pt x="845" y="174"/>
                  </a:cubicBezTo>
                  <a:cubicBezTo>
                    <a:pt x="839" y="155"/>
                    <a:pt x="832" y="136"/>
                    <a:pt x="819" y="123"/>
                  </a:cubicBezTo>
                  <a:cubicBezTo>
                    <a:pt x="811" y="117"/>
                    <a:pt x="803" y="115"/>
                    <a:pt x="795" y="115"/>
                  </a:cubicBezTo>
                  <a:cubicBezTo>
                    <a:pt x="784" y="115"/>
                    <a:pt x="772" y="119"/>
                    <a:pt x="761" y="123"/>
                  </a:cubicBezTo>
                  <a:cubicBezTo>
                    <a:pt x="735" y="129"/>
                    <a:pt x="716" y="142"/>
                    <a:pt x="697" y="155"/>
                  </a:cubicBezTo>
                  <a:cubicBezTo>
                    <a:pt x="677" y="168"/>
                    <a:pt x="665" y="181"/>
                    <a:pt x="652" y="194"/>
                  </a:cubicBezTo>
                  <a:cubicBezTo>
                    <a:pt x="632" y="200"/>
                    <a:pt x="613" y="206"/>
                    <a:pt x="600" y="213"/>
                  </a:cubicBezTo>
                  <a:cubicBezTo>
                    <a:pt x="574" y="219"/>
                    <a:pt x="561" y="232"/>
                    <a:pt x="542" y="252"/>
                  </a:cubicBezTo>
                  <a:cubicBezTo>
                    <a:pt x="529" y="271"/>
                    <a:pt x="523" y="290"/>
                    <a:pt x="510" y="310"/>
                  </a:cubicBezTo>
                  <a:cubicBezTo>
                    <a:pt x="497" y="329"/>
                    <a:pt x="484" y="348"/>
                    <a:pt x="478" y="361"/>
                  </a:cubicBezTo>
                  <a:cubicBezTo>
                    <a:pt x="465" y="381"/>
                    <a:pt x="465" y="387"/>
                    <a:pt x="452" y="400"/>
                  </a:cubicBezTo>
                  <a:cubicBezTo>
                    <a:pt x="432" y="413"/>
                    <a:pt x="413" y="419"/>
                    <a:pt x="394" y="426"/>
                  </a:cubicBezTo>
                  <a:lnTo>
                    <a:pt x="329" y="426"/>
                  </a:lnTo>
                  <a:cubicBezTo>
                    <a:pt x="297" y="426"/>
                    <a:pt x="271" y="413"/>
                    <a:pt x="245" y="406"/>
                  </a:cubicBezTo>
                  <a:cubicBezTo>
                    <a:pt x="226" y="400"/>
                    <a:pt x="213" y="393"/>
                    <a:pt x="194" y="393"/>
                  </a:cubicBezTo>
                  <a:cubicBezTo>
                    <a:pt x="175" y="387"/>
                    <a:pt x="162" y="374"/>
                    <a:pt x="142" y="368"/>
                  </a:cubicBezTo>
                  <a:cubicBezTo>
                    <a:pt x="134" y="362"/>
                    <a:pt x="127" y="360"/>
                    <a:pt x="120" y="360"/>
                  </a:cubicBezTo>
                  <a:cubicBezTo>
                    <a:pt x="111" y="360"/>
                    <a:pt x="102" y="364"/>
                    <a:pt x="91" y="368"/>
                  </a:cubicBezTo>
                  <a:cubicBezTo>
                    <a:pt x="78" y="374"/>
                    <a:pt x="58" y="381"/>
                    <a:pt x="46" y="387"/>
                  </a:cubicBezTo>
                  <a:cubicBezTo>
                    <a:pt x="26" y="393"/>
                    <a:pt x="20" y="406"/>
                    <a:pt x="0" y="419"/>
                  </a:cubicBezTo>
                  <a:lnTo>
                    <a:pt x="155" y="568"/>
                  </a:lnTo>
                  <a:lnTo>
                    <a:pt x="252" y="613"/>
                  </a:lnTo>
                  <a:lnTo>
                    <a:pt x="381" y="613"/>
                  </a:lnTo>
                  <a:lnTo>
                    <a:pt x="652" y="935"/>
                  </a:lnTo>
                  <a:lnTo>
                    <a:pt x="684" y="1096"/>
                  </a:lnTo>
                  <a:lnTo>
                    <a:pt x="742" y="1180"/>
                  </a:lnTo>
                  <a:cubicBezTo>
                    <a:pt x="742" y="1174"/>
                    <a:pt x="742" y="1174"/>
                    <a:pt x="742" y="1174"/>
                  </a:cubicBezTo>
                  <a:cubicBezTo>
                    <a:pt x="748" y="1174"/>
                    <a:pt x="748" y="1174"/>
                    <a:pt x="748" y="1167"/>
                  </a:cubicBezTo>
                  <a:cubicBezTo>
                    <a:pt x="749" y="1167"/>
                    <a:pt x="750" y="1167"/>
                    <a:pt x="750" y="1167"/>
                  </a:cubicBezTo>
                  <a:cubicBezTo>
                    <a:pt x="782" y="1167"/>
                    <a:pt x="826" y="1315"/>
                    <a:pt x="826" y="1315"/>
                  </a:cubicBezTo>
                  <a:cubicBezTo>
                    <a:pt x="819" y="1348"/>
                    <a:pt x="800" y="1354"/>
                    <a:pt x="768" y="1373"/>
                  </a:cubicBezTo>
                  <a:cubicBezTo>
                    <a:pt x="761" y="1378"/>
                    <a:pt x="756" y="1380"/>
                    <a:pt x="752" y="1380"/>
                  </a:cubicBezTo>
                  <a:cubicBezTo>
                    <a:pt x="745" y="1380"/>
                    <a:pt x="742" y="1373"/>
                    <a:pt x="742" y="1361"/>
                  </a:cubicBezTo>
                  <a:lnTo>
                    <a:pt x="690" y="1393"/>
                  </a:lnTo>
                  <a:lnTo>
                    <a:pt x="671" y="1515"/>
                  </a:lnTo>
                  <a:lnTo>
                    <a:pt x="826" y="1567"/>
                  </a:lnTo>
                  <a:lnTo>
                    <a:pt x="858" y="1625"/>
                  </a:lnTo>
                  <a:lnTo>
                    <a:pt x="871" y="1606"/>
                  </a:lnTo>
                  <a:lnTo>
                    <a:pt x="910" y="1651"/>
                  </a:lnTo>
                  <a:lnTo>
                    <a:pt x="1026" y="1689"/>
                  </a:lnTo>
                  <a:lnTo>
                    <a:pt x="1148" y="1773"/>
                  </a:lnTo>
                  <a:lnTo>
                    <a:pt x="1309" y="1670"/>
                  </a:lnTo>
                  <a:lnTo>
                    <a:pt x="1154" y="1812"/>
                  </a:lnTo>
                  <a:lnTo>
                    <a:pt x="1026" y="1747"/>
                  </a:lnTo>
                  <a:lnTo>
                    <a:pt x="935" y="1876"/>
                  </a:lnTo>
                  <a:lnTo>
                    <a:pt x="787" y="1825"/>
                  </a:lnTo>
                  <a:lnTo>
                    <a:pt x="735" y="1979"/>
                  </a:lnTo>
                  <a:lnTo>
                    <a:pt x="497" y="1973"/>
                  </a:lnTo>
                  <a:lnTo>
                    <a:pt x="484" y="1915"/>
                  </a:lnTo>
                  <a:lnTo>
                    <a:pt x="420" y="1889"/>
                  </a:lnTo>
                  <a:lnTo>
                    <a:pt x="400" y="1889"/>
                  </a:lnTo>
                  <a:lnTo>
                    <a:pt x="394" y="1941"/>
                  </a:lnTo>
                  <a:lnTo>
                    <a:pt x="220" y="1960"/>
                  </a:lnTo>
                  <a:lnTo>
                    <a:pt x="239" y="2173"/>
                  </a:lnTo>
                  <a:lnTo>
                    <a:pt x="381" y="2231"/>
                  </a:lnTo>
                  <a:lnTo>
                    <a:pt x="536" y="2340"/>
                  </a:lnTo>
                  <a:lnTo>
                    <a:pt x="626" y="2437"/>
                  </a:lnTo>
                  <a:lnTo>
                    <a:pt x="690" y="2463"/>
                  </a:lnTo>
                  <a:lnTo>
                    <a:pt x="781" y="2566"/>
                  </a:lnTo>
                  <a:lnTo>
                    <a:pt x="851" y="2585"/>
                  </a:lnTo>
                  <a:lnTo>
                    <a:pt x="968" y="2515"/>
                  </a:lnTo>
                  <a:lnTo>
                    <a:pt x="1116" y="2676"/>
                  </a:lnTo>
                  <a:lnTo>
                    <a:pt x="1187" y="2772"/>
                  </a:lnTo>
                  <a:lnTo>
                    <a:pt x="1238" y="2824"/>
                  </a:lnTo>
                  <a:cubicBezTo>
                    <a:pt x="1303" y="2882"/>
                    <a:pt x="1393" y="2959"/>
                    <a:pt x="1406" y="2998"/>
                  </a:cubicBezTo>
                  <a:cubicBezTo>
                    <a:pt x="1432" y="3056"/>
                    <a:pt x="1445" y="3121"/>
                    <a:pt x="1470" y="3146"/>
                  </a:cubicBezTo>
                  <a:cubicBezTo>
                    <a:pt x="1490" y="3179"/>
                    <a:pt x="1580" y="3282"/>
                    <a:pt x="1574" y="3372"/>
                  </a:cubicBezTo>
                  <a:cubicBezTo>
                    <a:pt x="1574" y="3462"/>
                    <a:pt x="1574" y="3553"/>
                    <a:pt x="1516" y="3598"/>
                  </a:cubicBezTo>
                  <a:cubicBezTo>
                    <a:pt x="1464" y="3649"/>
                    <a:pt x="1316" y="3701"/>
                    <a:pt x="1335" y="3739"/>
                  </a:cubicBezTo>
                  <a:cubicBezTo>
                    <a:pt x="1361" y="3772"/>
                    <a:pt x="1399" y="3868"/>
                    <a:pt x="1367" y="3959"/>
                  </a:cubicBezTo>
                  <a:cubicBezTo>
                    <a:pt x="1329" y="4049"/>
                    <a:pt x="1335" y="4223"/>
                    <a:pt x="1393" y="4307"/>
                  </a:cubicBezTo>
                  <a:cubicBezTo>
                    <a:pt x="1445" y="4391"/>
                    <a:pt x="1490" y="4539"/>
                    <a:pt x="1541" y="4558"/>
                  </a:cubicBezTo>
                  <a:cubicBezTo>
                    <a:pt x="1586" y="4584"/>
                    <a:pt x="1677" y="4616"/>
                    <a:pt x="1696" y="4668"/>
                  </a:cubicBezTo>
                  <a:cubicBezTo>
                    <a:pt x="1715" y="4719"/>
                    <a:pt x="1748" y="4868"/>
                    <a:pt x="1799" y="4868"/>
                  </a:cubicBezTo>
                  <a:cubicBezTo>
                    <a:pt x="1822" y="4868"/>
                    <a:pt x="1852" y="4865"/>
                    <a:pt x="1881" y="4865"/>
                  </a:cubicBezTo>
                  <a:cubicBezTo>
                    <a:pt x="1910" y="4865"/>
                    <a:pt x="1938" y="4868"/>
                    <a:pt x="1954" y="4881"/>
                  </a:cubicBezTo>
                  <a:cubicBezTo>
                    <a:pt x="1978" y="4895"/>
                    <a:pt x="2013" y="4902"/>
                    <a:pt x="2051" y="4902"/>
                  </a:cubicBezTo>
                  <a:cubicBezTo>
                    <a:pt x="2064" y="4902"/>
                    <a:pt x="2076" y="4902"/>
                    <a:pt x="2089" y="4900"/>
                  </a:cubicBezTo>
                  <a:cubicBezTo>
                    <a:pt x="2141" y="4894"/>
                    <a:pt x="2244" y="4874"/>
                    <a:pt x="2283" y="4861"/>
                  </a:cubicBezTo>
                  <a:cubicBezTo>
                    <a:pt x="2328" y="4842"/>
                    <a:pt x="2334" y="4835"/>
                    <a:pt x="2405" y="4829"/>
                  </a:cubicBezTo>
                  <a:cubicBezTo>
                    <a:pt x="2476" y="4823"/>
                    <a:pt x="2663" y="4797"/>
                    <a:pt x="2715" y="4784"/>
                  </a:cubicBezTo>
                  <a:cubicBezTo>
                    <a:pt x="2751" y="4779"/>
                    <a:pt x="2830" y="4739"/>
                    <a:pt x="2882" y="4739"/>
                  </a:cubicBezTo>
                  <a:cubicBezTo>
                    <a:pt x="2903" y="4739"/>
                    <a:pt x="2920" y="4746"/>
                    <a:pt x="2927" y="4765"/>
                  </a:cubicBezTo>
                  <a:cubicBezTo>
                    <a:pt x="2953" y="4829"/>
                    <a:pt x="3102" y="5139"/>
                    <a:pt x="3140" y="5158"/>
                  </a:cubicBezTo>
                  <a:cubicBezTo>
                    <a:pt x="3172" y="5177"/>
                    <a:pt x="3340" y="5248"/>
                    <a:pt x="3437" y="5248"/>
                  </a:cubicBezTo>
                  <a:cubicBezTo>
                    <a:pt x="3449" y="5249"/>
                    <a:pt x="3463" y="5249"/>
                    <a:pt x="3477" y="5249"/>
                  </a:cubicBezTo>
                  <a:cubicBezTo>
                    <a:pt x="3575" y="5249"/>
                    <a:pt x="3708" y="5231"/>
                    <a:pt x="3753" y="5203"/>
                  </a:cubicBezTo>
                  <a:cubicBezTo>
                    <a:pt x="3792" y="5181"/>
                    <a:pt x="3816" y="5149"/>
                    <a:pt x="3851" y="5149"/>
                  </a:cubicBezTo>
                  <a:cubicBezTo>
                    <a:pt x="3857" y="5149"/>
                    <a:pt x="3863" y="5150"/>
                    <a:pt x="3869" y="5151"/>
                  </a:cubicBezTo>
                  <a:cubicBezTo>
                    <a:pt x="3907" y="5164"/>
                    <a:pt x="3991" y="5177"/>
                    <a:pt x="3965" y="5203"/>
                  </a:cubicBezTo>
                  <a:cubicBezTo>
                    <a:pt x="3935" y="5227"/>
                    <a:pt x="3870" y="5281"/>
                    <a:pt x="3923" y="5281"/>
                  </a:cubicBezTo>
                  <a:cubicBezTo>
                    <a:pt x="3926" y="5281"/>
                    <a:pt x="3929" y="5281"/>
                    <a:pt x="3933" y="5280"/>
                  </a:cubicBezTo>
                  <a:cubicBezTo>
                    <a:pt x="3995" y="5269"/>
                    <a:pt x="4068" y="5233"/>
                    <a:pt x="4093" y="5233"/>
                  </a:cubicBezTo>
                  <a:cubicBezTo>
                    <a:pt x="4097" y="5233"/>
                    <a:pt x="4099" y="5234"/>
                    <a:pt x="4101" y="5235"/>
                  </a:cubicBezTo>
                  <a:cubicBezTo>
                    <a:pt x="4120" y="5255"/>
                    <a:pt x="4146" y="5248"/>
                    <a:pt x="4146" y="5306"/>
                  </a:cubicBezTo>
                  <a:cubicBezTo>
                    <a:pt x="4146" y="5363"/>
                    <a:pt x="4108" y="5609"/>
                    <a:pt x="4157" y="5609"/>
                  </a:cubicBezTo>
                  <a:cubicBezTo>
                    <a:pt x="4158" y="5609"/>
                    <a:pt x="4158" y="5609"/>
                    <a:pt x="4159" y="5609"/>
                  </a:cubicBezTo>
                  <a:cubicBezTo>
                    <a:pt x="4198" y="5609"/>
                    <a:pt x="4404" y="5648"/>
                    <a:pt x="4578" y="5706"/>
                  </a:cubicBezTo>
                  <a:lnTo>
                    <a:pt x="4597" y="5654"/>
                  </a:lnTo>
                  <a:lnTo>
                    <a:pt x="5055" y="5635"/>
                  </a:lnTo>
                  <a:lnTo>
                    <a:pt x="5055" y="5358"/>
                  </a:lnTo>
                  <a:cubicBezTo>
                    <a:pt x="5455" y="5080"/>
                    <a:pt x="5500" y="4906"/>
                    <a:pt x="5500" y="4906"/>
                  </a:cubicBezTo>
                  <a:lnTo>
                    <a:pt x="5912" y="4745"/>
                  </a:lnTo>
                  <a:lnTo>
                    <a:pt x="5764" y="4313"/>
                  </a:lnTo>
                  <a:lnTo>
                    <a:pt x="5977" y="3920"/>
                  </a:lnTo>
                  <a:lnTo>
                    <a:pt x="5977" y="3585"/>
                  </a:lnTo>
                  <a:lnTo>
                    <a:pt x="5584" y="2953"/>
                  </a:lnTo>
                  <a:cubicBezTo>
                    <a:pt x="5551" y="3153"/>
                    <a:pt x="5390" y="3217"/>
                    <a:pt x="5390" y="3217"/>
                  </a:cubicBezTo>
                  <a:cubicBezTo>
                    <a:pt x="5155" y="3050"/>
                    <a:pt x="4898" y="3018"/>
                    <a:pt x="4736" y="3018"/>
                  </a:cubicBezTo>
                  <a:cubicBezTo>
                    <a:pt x="4636" y="3018"/>
                    <a:pt x="4571" y="3030"/>
                    <a:pt x="4571" y="3030"/>
                  </a:cubicBezTo>
                  <a:lnTo>
                    <a:pt x="4262" y="2792"/>
                  </a:lnTo>
                  <a:lnTo>
                    <a:pt x="4159" y="2328"/>
                  </a:lnTo>
                  <a:lnTo>
                    <a:pt x="4539" y="2212"/>
                  </a:lnTo>
                  <a:lnTo>
                    <a:pt x="4359" y="2018"/>
                  </a:lnTo>
                  <a:lnTo>
                    <a:pt x="4320" y="1683"/>
                  </a:lnTo>
                  <a:lnTo>
                    <a:pt x="4326" y="1676"/>
                  </a:lnTo>
                  <a:lnTo>
                    <a:pt x="4217" y="1535"/>
                  </a:lnTo>
                  <a:lnTo>
                    <a:pt x="4107" y="1522"/>
                  </a:lnTo>
                  <a:lnTo>
                    <a:pt x="4075" y="1483"/>
                  </a:lnTo>
                  <a:lnTo>
                    <a:pt x="3991" y="1451"/>
                  </a:lnTo>
                  <a:lnTo>
                    <a:pt x="3798" y="1354"/>
                  </a:lnTo>
                  <a:lnTo>
                    <a:pt x="3733" y="1393"/>
                  </a:lnTo>
                  <a:lnTo>
                    <a:pt x="3682" y="1393"/>
                  </a:lnTo>
                  <a:cubicBezTo>
                    <a:pt x="3682" y="1393"/>
                    <a:pt x="3591" y="1457"/>
                    <a:pt x="3591" y="1464"/>
                  </a:cubicBezTo>
                  <a:cubicBezTo>
                    <a:pt x="3591" y="1464"/>
                    <a:pt x="3417" y="1477"/>
                    <a:pt x="3417" y="1477"/>
                  </a:cubicBezTo>
                  <a:lnTo>
                    <a:pt x="3385" y="1689"/>
                  </a:lnTo>
                  <a:lnTo>
                    <a:pt x="3359" y="1728"/>
                  </a:lnTo>
                  <a:lnTo>
                    <a:pt x="3237" y="1747"/>
                  </a:lnTo>
                  <a:lnTo>
                    <a:pt x="3192" y="1812"/>
                  </a:lnTo>
                  <a:lnTo>
                    <a:pt x="3114" y="1825"/>
                  </a:lnTo>
                  <a:lnTo>
                    <a:pt x="3031" y="1747"/>
                  </a:lnTo>
                  <a:cubicBezTo>
                    <a:pt x="3031" y="1747"/>
                    <a:pt x="2947" y="1812"/>
                    <a:pt x="2940" y="1812"/>
                  </a:cubicBezTo>
                  <a:cubicBezTo>
                    <a:pt x="2939" y="1813"/>
                    <a:pt x="2938" y="1813"/>
                    <a:pt x="2936" y="1813"/>
                  </a:cubicBezTo>
                  <a:cubicBezTo>
                    <a:pt x="2925" y="1813"/>
                    <a:pt x="2902" y="1799"/>
                    <a:pt x="2902" y="1799"/>
                  </a:cubicBezTo>
                  <a:lnTo>
                    <a:pt x="2792" y="1857"/>
                  </a:lnTo>
                  <a:lnTo>
                    <a:pt x="2682" y="1818"/>
                  </a:lnTo>
                  <a:cubicBezTo>
                    <a:pt x="2682" y="1818"/>
                    <a:pt x="2702" y="1644"/>
                    <a:pt x="2695" y="1644"/>
                  </a:cubicBezTo>
                  <a:cubicBezTo>
                    <a:pt x="2689" y="1638"/>
                    <a:pt x="2573" y="1580"/>
                    <a:pt x="2573" y="1580"/>
                  </a:cubicBezTo>
                  <a:lnTo>
                    <a:pt x="2283" y="1444"/>
                  </a:lnTo>
                  <a:lnTo>
                    <a:pt x="2109" y="1444"/>
                  </a:lnTo>
                  <a:lnTo>
                    <a:pt x="2006" y="1335"/>
                  </a:lnTo>
                  <a:lnTo>
                    <a:pt x="1883" y="1373"/>
                  </a:lnTo>
                  <a:lnTo>
                    <a:pt x="1786" y="1348"/>
                  </a:lnTo>
                  <a:lnTo>
                    <a:pt x="1773" y="1264"/>
                  </a:lnTo>
                  <a:lnTo>
                    <a:pt x="1670" y="1199"/>
                  </a:lnTo>
                  <a:lnTo>
                    <a:pt x="1516" y="1032"/>
                  </a:lnTo>
                  <a:lnTo>
                    <a:pt x="1509" y="806"/>
                  </a:lnTo>
                  <a:lnTo>
                    <a:pt x="1741" y="671"/>
                  </a:lnTo>
                  <a:lnTo>
                    <a:pt x="1722" y="574"/>
                  </a:lnTo>
                  <a:lnTo>
                    <a:pt x="1838" y="451"/>
                  </a:lnTo>
                  <a:lnTo>
                    <a:pt x="14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006;p43">
              <a:extLst>
                <a:ext uri="{FF2B5EF4-FFF2-40B4-BE49-F238E27FC236}">
                  <a16:creationId xmlns:a16="http://schemas.microsoft.com/office/drawing/2014/main" id="{6B088513-53BD-DA30-BCAC-5AF0D9B0B449}"/>
                </a:ext>
              </a:extLst>
            </p:cNvPr>
            <p:cNvSpPr/>
            <p:nvPr/>
          </p:nvSpPr>
          <p:spPr>
            <a:xfrm>
              <a:off x="4192534" y="2624259"/>
              <a:ext cx="668462" cy="463825"/>
            </a:xfrm>
            <a:custGeom>
              <a:avLst/>
              <a:gdLst/>
              <a:ahLst/>
              <a:cxnLst/>
              <a:rect l="l" t="t" r="r" b="b"/>
              <a:pathLst>
                <a:path w="3953" h="2732" extrusionOk="0">
                  <a:moveTo>
                    <a:pt x="574" y="388"/>
                  </a:moveTo>
                  <a:lnTo>
                    <a:pt x="651" y="400"/>
                  </a:lnTo>
                  <a:lnTo>
                    <a:pt x="658" y="413"/>
                  </a:lnTo>
                  <a:lnTo>
                    <a:pt x="658" y="452"/>
                  </a:lnTo>
                  <a:lnTo>
                    <a:pt x="645" y="465"/>
                  </a:lnTo>
                  <a:lnTo>
                    <a:pt x="568" y="407"/>
                  </a:lnTo>
                  <a:lnTo>
                    <a:pt x="574" y="388"/>
                  </a:lnTo>
                  <a:close/>
                  <a:moveTo>
                    <a:pt x="742" y="413"/>
                  </a:moveTo>
                  <a:lnTo>
                    <a:pt x="748" y="478"/>
                  </a:lnTo>
                  <a:lnTo>
                    <a:pt x="729" y="510"/>
                  </a:lnTo>
                  <a:lnTo>
                    <a:pt x="671" y="504"/>
                  </a:lnTo>
                  <a:lnTo>
                    <a:pt x="703" y="413"/>
                  </a:lnTo>
                  <a:close/>
                  <a:moveTo>
                    <a:pt x="845" y="433"/>
                  </a:moveTo>
                  <a:lnTo>
                    <a:pt x="890" y="523"/>
                  </a:lnTo>
                  <a:lnTo>
                    <a:pt x="890" y="555"/>
                  </a:lnTo>
                  <a:lnTo>
                    <a:pt x="826" y="562"/>
                  </a:lnTo>
                  <a:lnTo>
                    <a:pt x="800" y="439"/>
                  </a:lnTo>
                  <a:lnTo>
                    <a:pt x="845" y="433"/>
                  </a:lnTo>
                  <a:close/>
                  <a:moveTo>
                    <a:pt x="1367" y="865"/>
                  </a:moveTo>
                  <a:lnTo>
                    <a:pt x="1451" y="878"/>
                  </a:lnTo>
                  <a:lnTo>
                    <a:pt x="1425" y="942"/>
                  </a:lnTo>
                  <a:lnTo>
                    <a:pt x="1328" y="1013"/>
                  </a:lnTo>
                  <a:lnTo>
                    <a:pt x="1335" y="884"/>
                  </a:lnTo>
                  <a:lnTo>
                    <a:pt x="1367" y="865"/>
                  </a:lnTo>
                  <a:close/>
                  <a:moveTo>
                    <a:pt x="1141" y="1000"/>
                  </a:moveTo>
                  <a:lnTo>
                    <a:pt x="1180" y="1071"/>
                  </a:lnTo>
                  <a:lnTo>
                    <a:pt x="1090" y="1077"/>
                  </a:lnTo>
                  <a:lnTo>
                    <a:pt x="1071" y="1032"/>
                  </a:lnTo>
                  <a:lnTo>
                    <a:pt x="1141" y="1000"/>
                  </a:lnTo>
                  <a:close/>
                  <a:moveTo>
                    <a:pt x="1419" y="1052"/>
                  </a:moveTo>
                  <a:lnTo>
                    <a:pt x="1483" y="1129"/>
                  </a:lnTo>
                  <a:lnTo>
                    <a:pt x="1464" y="1168"/>
                  </a:lnTo>
                  <a:lnTo>
                    <a:pt x="1367" y="1084"/>
                  </a:lnTo>
                  <a:lnTo>
                    <a:pt x="1419" y="1052"/>
                  </a:lnTo>
                  <a:close/>
                  <a:moveTo>
                    <a:pt x="1270" y="1193"/>
                  </a:moveTo>
                  <a:lnTo>
                    <a:pt x="1335" y="1245"/>
                  </a:lnTo>
                  <a:lnTo>
                    <a:pt x="1283" y="1271"/>
                  </a:lnTo>
                  <a:lnTo>
                    <a:pt x="1232" y="1232"/>
                  </a:lnTo>
                  <a:lnTo>
                    <a:pt x="1270" y="1193"/>
                  </a:lnTo>
                  <a:close/>
                  <a:moveTo>
                    <a:pt x="1335" y="1084"/>
                  </a:moveTo>
                  <a:lnTo>
                    <a:pt x="1490" y="1219"/>
                  </a:lnTo>
                  <a:lnTo>
                    <a:pt x="1438" y="1271"/>
                  </a:lnTo>
                  <a:lnTo>
                    <a:pt x="1386" y="1232"/>
                  </a:lnTo>
                  <a:lnTo>
                    <a:pt x="1367" y="1142"/>
                  </a:lnTo>
                  <a:lnTo>
                    <a:pt x="1322" y="1187"/>
                  </a:lnTo>
                  <a:lnTo>
                    <a:pt x="1270" y="1148"/>
                  </a:lnTo>
                  <a:lnTo>
                    <a:pt x="1335" y="1084"/>
                  </a:lnTo>
                  <a:close/>
                  <a:moveTo>
                    <a:pt x="980" y="1"/>
                  </a:moveTo>
                  <a:cubicBezTo>
                    <a:pt x="974" y="1"/>
                    <a:pt x="826" y="117"/>
                    <a:pt x="826" y="117"/>
                  </a:cubicBezTo>
                  <a:lnTo>
                    <a:pt x="748" y="297"/>
                  </a:lnTo>
                  <a:lnTo>
                    <a:pt x="568" y="330"/>
                  </a:lnTo>
                  <a:cubicBezTo>
                    <a:pt x="568" y="330"/>
                    <a:pt x="510" y="381"/>
                    <a:pt x="471" y="413"/>
                  </a:cubicBezTo>
                  <a:cubicBezTo>
                    <a:pt x="439" y="446"/>
                    <a:pt x="387" y="504"/>
                    <a:pt x="323" y="529"/>
                  </a:cubicBezTo>
                  <a:cubicBezTo>
                    <a:pt x="271" y="549"/>
                    <a:pt x="71" y="594"/>
                    <a:pt x="0" y="607"/>
                  </a:cubicBezTo>
                  <a:cubicBezTo>
                    <a:pt x="13" y="633"/>
                    <a:pt x="45" y="691"/>
                    <a:pt x="65" y="710"/>
                  </a:cubicBezTo>
                  <a:cubicBezTo>
                    <a:pt x="84" y="729"/>
                    <a:pt x="149" y="781"/>
                    <a:pt x="168" y="826"/>
                  </a:cubicBezTo>
                  <a:cubicBezTo>
                    <a:pt x="181" y="871"/>
                    <a:pt x="226" y="878"/>
                    <a:pt x="252" y="878"/>
                  </a:cubicBezTo>
                  <a:cubicBezTo>
                    <a:pt x="258" y="876"/>
                    <a:pt x="265" y="875"/>
                    <a:pt x="272" y="875"/>
                  </a:cubicBezTo>
                  <a:cubicBezTo>
                    <a:pt x="297" y="875"/>
                    <a:pt x="324" y="884"/>
                    <a:pt x="329" y="903"/>
                  </a:cubicBezTo>
                  <a:cubicBezTo>
                    <a:pt x="342" y="923"/>
                    <a:pt x="245" y="936"/>
                    <a:pt x="239" y="968"/>
                  </a:cubicBezTo>
                  <a:cubicBezTo>
                    <a:pt x="226" y="1000"/>
                    <a:pt x="284" y="1007"/>
                    <a:pt x="342" y="1019"/>
                  </a:cubicBezTo>
                  <a:cubicBezTo>
                    <a:pt x="361" y="1019"/>
                    <a:pt x="387" y="1026"/>
                    <a:pt x="406" y="1032"/>
                  </a:cubicBezTo>
                  <a:lnTo>
                    <a:pt x="465" y="1032"/>
                  </a:lnTo>
                  <a:lnTo>
                    <a:pt x="516" y="1058"/>
                  </a:lnTo>
                  <a:lnTo>
                    <a:pt x="535" y="1155"/>
                  </a:lnTo>
                  <a:lnTo>
                    <a:pt x="510" y="1161"/>
                  </a:lnTo>
                  <a:lnTo>
                    <a:pt x="503" y="1200"/>
                  </a:lnTo>
                  <a:lnTo>
                    <a:pt x="471" y="1193"/>
                  </a:lnTo>
                  <a:lnTo>
                    <a:pt x="458" y="1161"/>
                  </a:lnTo>
                  <a:lnTo>
                    <a:pt x="419" y="1155"/>
                  </a:lnTo>
                  <a:cubicBezTo>
                    <a:pt x="387" y="1187"/>
                    <a:pt x="348" y="1226"/>
                    <a:pt x="329" y="1245"/>
                  </a:cubicBezTo>
                  <a:cubicBezTo>
                    <a:pt x="324" y="1251"/>
                    <a:pt x="317" y="1254"/>
                    <a:pt x="309" y="1254"/>
                  </a:cubicBezTo>
                  <a:cubicBezTo>
                    <a:pt x="275" y="1254"/>
                    <a:pt x="221" y="1213"/>
                    <a:pt x="174" y="1213"/>
                  </a:cubicBezTo>
                  <a:cubicBezTo>
                    <a:pt x="116" y="1219"/>
                    <a:pt x="52" y="1277"/>
                    <a:pt x="39" y="1322"/>
                  </a:cubicBezTo>
                  <a:cubicBezTo>
                    <a:pt x="26" y="1361"/>
                    <a:pt x="78" y="1387"/>
                    <a:pt x="97" y="1426"/>
                  </a:cubicBezTo>
                  <a:cubicBezTo>
                    <a:pt x="108" y="1445"/>
                    <a:pt x="118" y="1453"/>
                    <a:pt x="129" y="1453"/>
                  </a:cubicBezTo>
                  <a:cubicBezTo>
                    <a:pt x="143" y="1453"/>
                    <a:pt x="159" y="1440"/>
                    <a:pt x="181" y="1426"/>
                  </a:cubicBezTo>
                  <a:cubicBezTo>
                    <a:pt x="186" y="1422"/>
                    <a:pt x="192" y="1421"/>
                    <a:pt x="200" y="1421"/>
                  </a:cubicBezTo>
                  <a:cubicBezTo>
                    <a:pt x="250" y="1421"/>
                    <a:pt x="348" y="1486"/>
                    <a:pt x="387" y="1503"/>
                  </a:cubicBezTo>
                  <a:cubicBezTo>
                    <a:pt x="393" y="1505"/>
                    <a:pt x="398" y="1506"/>
                    <a:pt x="403" y="1506"/>
                  </a:cubicBezTo>
                  <a:cubicBezTo>
                    <a:pt x="431" y="1506"/>
                    <a:pt x="452" y="1483"/>
                    <a:pt x="476" y="1483"/>
                  </a:cubicBezTo>
                  <a:cubicBezTo>
                    <a:pt x="479" y="1483"/>
                    <a:pt x="481" y="1483"/>
                    <a:pt x="484" y="1484"/>
                  </a:cubicBezTo>
                  <a:cubicBezTo>
                    <a:pt x="485" y="1484"/>
                    <a:pt x="487" y="1484"/>
                    <a:pt x="489" y="1484"/>
                  </a:cubicBezTo>
                  <a:cubicBezTo>
                    <a:pt x="521" y="1484"/>
                    <a:pt x="608" y="1437"/>
                    <a:pt x="639" y="1419"/>
                  </a:cubicBezTo>
                  <a:cubicBezTo>
                    <a:pt x="644" y="1416"/>
                    <a:pt x="650" y="1415"/>
                    <a:pt x="654" y="1415"/>
                  </a:cubicBezTo>
                  <a:cubicBezTo>
                    <a:pt x="680" y="1415"/>
                    <a:pt x="689" y="1456"/>
                    <a:pt x="716" y="1484"/>
                  </a:cubicBezTo>
                  <a:cubicBezTo>
                    <a:pt x="748" y="1522"/>
                    <a:pt x="742" y="1542"/>
                    <a:pt x="697" y="1580"/>
                  </a:cubicBezTo>
                  <a:cubicBezTo>
                    <a:pt x="651" y="1625"/>
                    <a:pt x="516" y="1722"/>
                    <a:pt x="484" y="1767"/>
                  </a:cubicBezTo>
                  <a:cubicBezTo>
                    <a:pt x="452" y="1812"/>
                    <a:pt x="265" y="1948"/>
                    <a:pt x="207" y="2012"/>
                  </a:cubicBezTo>
                  <a:cubicBezTo>
                    <a:pt x="149" y="2077"/>
                    <a:pt x="213" y="2122"/>
                    <a:pt x="239" y="2154"/>
                  </a:cubicBezTo>
                  <a:cubicBezTo>
                    <a:pt x="258" y="2186"/>
                    <a:pt x="200" y="2225"/>
                    <a:pt x="181" y="2296"/>
                  </a:cubicBezTo>
                  <a:cubicBezTo>
                    <a:pt x="162" y="2373"/>
                    <a:pt x="252" y="2464"/>
                    <a:pt x="278" y="2502"/>
                  </a:cubicBezTo>
                  <a:cubicBezTo>
                    <a:pt x="303" y="2541"/>
                    <a:pt x="213" y="2586"/>
                    <a:pt x="213" y="2644"/>
                  </a:cubicBezTo>
                  <a:cubicBezTo>
                    <a:pt x="213" y="2678"/>
                    <a:pt x="245" y="2684"/>
                    <a:pt x="290" y="2684"/>
                  </a:cubicBezTo>
                  <a:cubicBezTo>
                    <a:pt x="313" y="2684"/>
                    <a:pt x="340" y="2683"/>
                    <a:pt x="368" y="2683"/>
                  </a:cubicBezTo>
                  <a:cubicBezTo>
                    <a:pt x="445" y="2683"/>
                    <a:pt x="516" y="2670"/>
                    <a:pt x="587" y="2618"/>
                  </a:cubicBezTo>
                  <a:cubicBezTo>
                    <a:pt x="664" y="2567"/>
                    <a:pt x="722" y="2554"/>
                    <a:pt x="832" y="2547"/>
                  </a:cubicBezTo>
                  <a:cubicBezTo>
                    <a:pt x="948" y="2547"/>
                    <a:pt x="1058" y="2457"/>
                    <a:pt x="1167" y="2360"/>
                  </a:cubicBezTo>
                  <a:cubicBezTo>
                    <a:pt x="1270" y="2257"/>
                    <a:pt x="1457" y="2257"/>
                    <a:pt x="1567" y="2257"/>
                  </a:cubicBezTo>
                  <a:cubicBezTo>
                    <a:pt x="1677" y="2257"/>
                    <a:pt x="1683" y="2386"/>
                    <a:pt x="1715" y="2444"/>
                  </a:cubicBezTo>
                  <a:cubicBezTo>
                    <a:pt x="1730" y="2476"/>
                    <a:pt x="1742" y="2485"/>
                    <a:pt x="1758" y="2485"/>
                  </a:cubicBezTo>
                  <a:cubicBezTo>
                    <a:pt x="1770" y="2485"/>
                    <a:pt x="1785" y="2479"/>
                    <a:pt x="1806" y="2476"/>
                  </a:cubicBezTo>
                  <a:cubicBezTo>
                    <a:pt x="1825" y="2476"/>
                    <a:pt x="1844" y="2476"/>
                    <a:pt x="1870" y="2483"/>
                  </a:cubicBezTo>
                  <a:cubicBezTo>
                    <a:pt x="1896" y="2483"/>
                    <a:pt x="1922" y="2489"/>
                    <a:pt x="1947" y="2496"/>
                  </a:cubicBezTo>
                  <a:cubicBezTo>
                    <a:pt x="1953" y="2497"/>
                    <a:pt x="1959" y="2497"/>
                    <a:pt x="1964" y="2497"/>
                  </a:cubicBezTo>
                  <a:cubicBezTo>
                    <a:pt x="1996" y="2497"/>
                    <a:pt x="2010" y="2479"/>
                    <a:pt x="2038" y="2457"/>
                  </a:cubicBezTo>
                  <a:cubicBezTo>
                    <a:pt x="2047" y="2447"/>
                    <a:pt x="2060" y="2443"/>
                    <a:pt x="2073" y="2443"/>
                  </a:cubicBezTo>
                  <a:cubicBezTo>
                    <a:pt x="2104" y="2443"/>
                    <a:pt x="2142" y="2463"/>
                    <a:pt x="2173" y="2476"/>
                  </a:cubicBezTo>
                  <a:cubicBezTo>
                    <a:pt x="2212" y="2489"/>
                    <a:pt x="2334" y="2547"/>
                    <a:pt x="2444" y="2586"/>
                  </a:cubicBezTo>
                  <a:cubicBezTo>
                    <a:pt x="2457" y="2591"/>
                    <a:pt x="2470" y="2593"/>
                    <a:pt x="2481" y="2593"/>
                  </a:cubicBezTo>
                  <a:cubicBezTo>
                    <a:pt x="2556" y="2593"/>
                    <a:pt x="2588" y="2496"/>
                    <a:pt x="2644" y="2457"/>
                  </a:cubicBezTo>
                  <a:cubicBezTo>
                    <a:pt x="2667" y="2441"/>
                    <a:pt x="2694" y="2434"/>
                    <a:pt x="2720" y="2434"/>
                  </a:cubicBezTo>
                  <a:cubicBezTo>
                    <a:pt x="2764" y="2434"/>
                    <a:pt x="2808" y="2454"/>
                    <a:pt x="2837" y="2483"/>
                  </a:cubicBezTo>
                  <a:cubicBezTo>
                    <a:pt x="2843" y="2489"/>
                    <a:pt x="2853" y="2492"/>
                    <a:pt x="2866" y="2492"/>
                  </a:cubicBezTo>
                  <a:cubicBezTo>
                    <a:pt x="2945" y="2492"/>
                    <a:pt x="3128" y="2389"/>
                    <a:pt x="3211" y="2367"/>
                  </a:cubicBezTo>
                  <a:cubicBezTo>
                    <a:pt x="3228" y="2361"/>
                    <a:pt x="3243" y="2358"/>
                    <a:pt x="3257" y="2358"/>
                  </a:cubicBezTo>
                  <a:cubicBezTo>
                    <a:pt x="3316" y="2358"/>
                    <a:pt x="3347" y="2406"/>
                    <a:pt x="3379" y="2438"/>
                  </a:cubicBezTo>
                  <a:cubicBezTo>
                    <a:pt x="3411" y="2476"/>
                    <a:pt x="3430" y="2522"/>
                    <a:pt x="3482" y="2554"/>
                  </a:cubicBezTo>
                  <a:cubicBezTo>
                    <a:pt x="3540" y="2580"/>
                    <a:pt x="3707" y="2696"/>
                    <a:pt x="3753" y="2728"/>
                  </a:cubicBezTo>
                  <a:cubicBezTo>
                    <a:pt x="3757" y="2731"/>
                    <a:pt x="3763" y="2732"/>
                    <a:pt x="3769" y="2732"/>
                  </a:cubicBezTo>
                  <a:cubicBezTo>
                    <a:pt x="3819" y="2732"/>
                    <a:pt x="3904" y="2648"/>
                    <a:pt x="3927" y="2631"/>
                  </a:cubicBezTo>
                  <a:cubicBezTo>
                    <a:pt x="3952" y="2612"/>
                    <a:pt x="3933" y="2547"/>
                    <a:pt x="3939" y="2522"/>
                  </a:cubicBezTo>
                  <a:cubicBezTo>
                    <a:pt x="3946" y="2489"/>
                    <a:pt x="3875" y="2412"/>
                    <a:pt x="3849" y="2399"/>
                  </a:cubicBezTo>
                  <a:cubicBezTo>
                    <a:pt x="3817" y="2386"/>
                    <a:pt x="3830" y="2335"/>
                    <a:pt x="3830" y="2289"/>
                  </a:cubicBezTo>
                  <a:cubicBezTo>
                    <a:pt x="3830" y="2238"/>
                    <a:pt x="3759" y="2180"/>
                    <a:pt x="3759" y="2180"/>
                  </a:cubicBezTo>
                  <a:cubicBezTo>
                    <a:pt x="3759" y="2180"/>
                    <a:pt x="3753" y="2115"/>
                    <a:pt x="3759" y="2057"/>
                  </a:cubicBezTo>
                  <a:cubicBezTo>
                    <a:pt x="3765" y="1999"/>
                    <a:pt x="3701" y="1896"/>
                    <a:pt x="3656" y="1832"/>
                  </a:cubicBezTo>
                  <a:cubicBezTo>
                    <a:pt x="3611" y="1767"/>
                    <a:pt x="3669" y="1709"/>
                    <a:pt x="3675" y="1625"/>
                  </a:cubicBezTo>
                  <a:cubicBezTo>
                    <a:pt x="3682" y="1542"/>
                    <a:pt x="3624" y="1516"/>
                    <a:pt x="3514" y="1516"/>
                  </a:cubicBezTo>
                  <a:cubicBezTo>
                    <a:pt x="3404" y="1516"/>
                    <a:pt x="3572" y="1619"/>
                    <a:pt x="3398" y="1664"/>
                  </a:cubicBezTo>
                  <a:cubicBezTo>
                    <a:pt x="3378" y="1669"/>
                    <a:pt x="3362" y="1671"/>
                    <a:pt x="3350" y="1671"/>
                  </a:cubicBezTo>
                  <a:cubicBezTo>
                    <a:pt x="3266" y="1671"/>
                    <a:pt x="3367" y="1572"/>
                    <a:pt x="3331" y="1572"/>
                  </a:cubicBezTo>
                  <a:cubicBezTo>
                    <a:pt x="3328" y="1572"/>
                    <a:pt x="3325" y="1573"/>
                    <a:pt x="3321" y="1574"/>
                  </a:cubicBezTo>
                  <a:cubicBezTo>
                    <a:pt x="3318" y="1575"/>
                    <a:pt x="3315" y="1575"/>
                    <a:pt x="3313" y="1575"/>
                  </a:cubicBezTo>
                  <a:cubicBezTo>
                    <a:pt x="3266" y="1575"/>
                    <a:pt x="3366" y="1391"/>
                    <a:pt x="3379" y="1335"/>
                  </a:cubicBezTo>
                  <a:cubicBezTo>
                    <a:pt x="3391" y="1277"/>
                    <a:pt x="3321" y="1239"/>
                    <a:pt x="3308" y="1174"/>
                  </a:cubicBezTo>
                  <a:cubicBezTo>
                    <a:pt x="3295" y="1110"/>
                    <a:pt x="3179" y="1084"/>
                    <a:pt x="3146" y="1071"/>
                  </a:cubicBezTo>
                  <a:cubicBezTo>
                    <a:pt x="3135" y="1065"/>
                    <a:pt x="3127" y="1063"/>
                    <a:pt x="3120" y="1063"/>
                  </a:cubicBezTo>
                  <a:cubicBezTo>
                    <a:pt x="3103" y="1063"/>
                    <a:pt x="3089" y="1075"/>
                    <a:pt x="3030" y="1084"/>
                  </a:cubicBezTo>
                  <a:cubicBezTo>
                    <a:pt x="3026" y="1085"/>
                    <a:pt x="3022" y="1085"/>
                    <a:pt x="3019" y="1085"/>
                  </a:cubicBezTo>
                  <a:cubicBezTo>
                    <a:pt x="2954" y="1085"/>
                    <a:pt x="3024" y="977"/>
                    <a:pt x="3030" y="916"/>
                  </a:cubicBezTo>
                  <a:cubicBezTo>
                    <a:pt x="3030" y="845"/>
                    <a:pt x="3037" y="768"/>
                    <a:pt x="3011" y="749"/>
                  </a:cubicBezTo>
                  <a:cubicBezTo>
                    <a:pt x="2985" y="729"/>
                    <a:pt x="2972" y="703"/>
                    <a:pt x="2985" y="652"/>
                  </a:cubicBezTo>
                  <a:cubicBezTo>
                    <a:pt x="2998" y="600"/>
                    <a:pt x="2953" y="575"/>
                    <a:pt x="2921" y="529"/>
                  </a:cubicBezTo>
                  <a:cubicBezTo>
                    <a:pt x="2908" y="504"/>
                    <a:pt x="2902" y="452"/>
                    <a:pt x="2902" y="420"/>
                  </a:cubicBezTo>
                  <a:lnTo>
                    <a:pt x="2805" y="297"/>
                  </a:lnTo>
                  <a:lnTo>
                    <a:pt x="2715" y="239"/>
                  </a:lnTo>
                  <a:lnTo>
                    <a:pt x="2495" y="207"/>
                  </a:lnTo>
                  <a:cubicBezTo>
                    <a:pt x="2424" y="284"/>
                    <a:pt x="2289" y="420"/>
                    <a:pt x="2257" y="439"/>
                  </a:cubicBezTo>
                  <a:cubicBezTo>
                    <a:pt x="2212" y="458"/>
                    <a:pt x="2212" y="523"/>
                    <a:pt x="2205" y="594"/>
                  </a:cubicBezTo>
                  <a:cubicBezTo>
                    <a:pt x="2192" y="665"/>
                    <a:pt x="2179" y="678"/>
                    <a:pt x="2167" y="742"/>
                  </a:cubicBezTo>
                  <a:cubicBezTo>
                    <a:pt x="2154" y="807"/>
                    <a:pt x="2096" y="807"/>
                    <a:pt x="2063" y="871"/>
                  </a:cubicBezTo>
                  <a:cubicBezTo>
                    <a:pt x="2045" y="911"/>
                    <a:pt x="2003" y="918"/>
                    <a:pt x="1961" y="918"/>
                  </a:cubicBezTo>
                  <a:cubicBezTo>
                    <a:pt x="1935" y="918"/>
                    <a:pt x="1909" y="915"/>
                    <a:pt x="1888" y="915"/>
                  </a:cubicBezTo>
                  <a:cubicBezTo>
                    <a:pt x="1881" y="915"/>
                    <a:pt x="1875" y="916"/>
                    <a:pt x="1870" y="916"/>
                  </a:cubicBezTo>
                  <a:cubicBezTo>
                    <a:pt x="1867" y="917"/>
                    <a:pt x="1864" y="917"/>
                    <a:pt x="1861" y="917"/>
                  </a:cubicBezTo>
                  <a:cubicBezTo>
                    <a:pt x="1810" y="917"/>
                    <a:pt x="1792" y="864"/>
                    <a:pt x="1773" y="845"/>
                  </a:cubicBezTo>
                  <a:cubicBezTo>
                    <a:pt x="1747" y="826"/>
                    <a:pt x="1773" y="800"/>
                    <a:pt x="1793" y="774"/>
                  </a:cubicBezTo>
                  <a:cubicBezTo>
                    <a:pt x="1818" y="749"/>
                    <a:pt x="1799" y="723"/>
                    <a:pt x="1773" y="665"/>
                  </a:cubicBezTo>
                  <a:cubicBezTo>
                    <a:pt x="1764" y="638"/>
                    <a:pt x="1729" y="631"/>
                    <a:pt x="1691" y="631"/>
                  </a:cubicBezTo>
                  <a:cubicBezTo>
                    <a:pt x="1645" y="631"/>
                    <a:pt x="1594" y="642"/>
                    <a:pt x="1580" y="645"/>
                  </a:cubicBezTo>
                  <a:cubicBezTo>
                    <a:pt x="1574" y="649"/>
                    <a:pt x="1560" y="651"/>
                    <a:pt x="1542" y="651"/>
                  </a:cubicBezTo>
                  <a:cubicBezTo>
                    <a:pt x="1502" y="651"/>
                    <a:pt x="1440" y="643"/>
                    <a:pt x="1386" y="639"/>
                  </a:cubicBezTo>
                  <a:cubicBezTo>
                    <a:pt x="1356" y="639"/>
                    <a:pt x="1329" y="636"/>
                    <a:pt x="1305" y="636"/>
                  </a:cubicBezTo>
                  <a:cubicBezTo>
                    <a:pt x="1293" y="636"/>
                    <a:pt x="1281" y="637"/>
                    <a:pt x="1270" y="639"/>
                  </a:cubicBezTo>
                  <a:lnTo>
                    <a:pt x="1187" y="749"/>
                  </a:lnTo>
                  <a:lnTo>
                    <a:pt x="1219" y="762"/>
                  </a:lnTo>
                  <a:lnTo>
                    <a:pt x="1270" y="703"/>
                  </a:lnTo>
                  <a:lnTo>
                    <a:pt x="1316" y="710"/>
                  </a:lnTo>
                  <a:lnTo>
                    <a:pt x="1380" y="736"/>
                  </a:lnTo>
                  <a:lnTo>
                    <a:pt x="1419" y="710"/>
                  </a:lnTo>
                  <a:lnTo>
                    <a:pt x="1470" y="703"/>
                  </a:lnTo>
                  <a:lnTo>
                    <a:pt x="1483" y="768"/>
                  </a:lnTo>
                  <a:lnTo>
                    <a:pt x="1419" y="839"/>
                  </a:lnTo>
                  <a:lnTo>
                    <a:pt x="1341" y="832"/>
                  </a:lnTo>
                  <a:lnTo>
                    <a:pt x="1316" y="858"/>
                  </a:lnTo>
                  <a:lnTo>
                    <a:pt x="1296" y="961"/>
                  </a:lnTo>
                  <a:lnTo>
                    <a:pt x="1303" y="1019"/>
                  </a:lnTo>
                  <a:lnTo>
                    <a:pt x="1206" y="1045"/>
                  </a:lnTo>
                  <a:lnTo>
                    <a:pt x="1167" y="974"/>
                  </a:lnTo>
                  <a:lnTo>
                    <a:pt x="1167" y="871"/>
                  </a:lnTo>
                  <a:lnTo>
                    <a:pt x="1154" y="858"/>
                  </a:lnTo>
                  <a:lnTo>
                    <a:pt x="1135" y="968"/>
                  </a:lnTo>
                  <a:lnTo>
                    <a:pt x="1064" y="948"/>
                  </a:lnTo>
                  <a:lnTo>
                    <a:pt x="1096" y="878"/>
                  </a:lnTo>
                  <a:lnTo>
                    <a:pt x="1122" y="871"/>
                  </a:lnTo>
                  <a:lnTo>
                    <a:pt x="1135" y="839"/>
                  </a:lnTo>
                  <a:lnTo>
                    <a:pt x="1103" y="787"/>
                  </a:lnTo>
                  <a:lnTo>
                    <a:pt x="1096" y="716"/>
                  </a:lnTo>
                  <a:lnTo>
                    <a:pt x="1167" y="562"/>
                  </a:lnTo>
                  <a:cubicBezTo>
                    <a:pt x="1167" y="510"/>
                    <a:pt x="1174" y="446"/>
                    <a:pt x="1180" y="426"/>
                  </a:cubicBezTo>
                  <a:cubicBezTo>
                    <a:pt x="1187" y="388"/>
                    <a:pt x="1193" y="252"/>
                    <a:pt x="1219" y="175"/>
                  </a:cubicBezTo>
                  <a:cubicBezTo>
                    <a:pt x="1238" y="128"/>
                    <a:pt x="1183" y="119"/>
                    <a:pt x="1136" y="119"/>
                  </a:cubicBezTo>
                  <a:cubicBezTo>
                    <a:pt x="1105" y="119"/>
                    <a:pt x="1077" y="123"/>
                    <a:pt x="1077" y="123"/>
                  </a:cubicBezTo>
                  <a:cubicBezTo>
                    <a:pt x="1077" y="123"/>
                    <a:pt x="987" y="1"/>
                    <a:pt x="9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007;p43">
              <a:extLst>
                <a:ext uri="{FF2B5EF4-FFF2-40B4-BE49-F238E27FC236}">
                  <a16:creationId xmlns:a16="http://schemas.microsoft.com/office/drawing/2014/main" id="{5B0F0FD9-CFB7-A2F8-AB45-294CB8731B4F}"/>
                </a:ext>
              </a:extLst>
            </p:cNvPr>
            <p:cNvSpPr/>
            <p:nvPr/>
          </p:nvSpPr>
          <p:spPr>
            <a:xfrm>
              <a:off x="4160912" y="3318293"/>
              <a:ext cx="90639" cy="49405"/>
            </a:xfrm>
            <a:custGeom>
              <a:avLst/>
              <a:gdLst/>
              <a:ahLst/>
              <a:cxnLst/>
              <a:rect l="l" t="t" r="r" b="b"/>
              <a:pathLst>
                <a:path w="536" h="291" extrusionOk="0">
                  <a:moveTo>
                    <a:pt x="497" y="0"/>
                  </a:moveTo>
                  <a:lnTo>
                    <a:pt x="116" y="65"/>
                  </a:lnTo>
                  <a:lnTo>
                    <a:pt x="0" y="155"/>
                  </a:lnTo>
                  <a:lnTo>
                    <a:pt x="116" y="174"/>
                  </a:lnTo>
                  <a:lnTo>
                    <a:pt x="207" y="277"/>
                  </a:lnTo>
                  <a:lnTo>
                    <a:pt x="432" y="290"/>
                  </a:lnTo>
                  <a:lnTo>
                    <a:pt x="535" y="123"/>
                  </a:lnTo>
                  <a:lnTo>
                    <a:pt x="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008;p43">
              <a:extLst>
                <a:ext uri="{FF2B5EF4-FFF2-40B4-BE49-F238E27FC236}">
                  <a16:creationId xmlns:a16="http://schemas.microsoft.com/office/drawing/2014/main" id="{63933BB1-BE57-9FC4-98E6-F2E1B091A38C}"/>
                </a:ext>
              </a:extLst>
            </p:cNvPr>
            <p:cNvSpPr/>
            <p:nvPr/>
          </p:nvSpPr>
          <p:spPr>
            <a:xfrm>
              <a:off x="4136900" y="3270077"/>
              <a:ext cx="129871" cy="75720"/>
            </a:xfrm>
            <a:custGeom>
              <a:avLst/>
              <a:gdLst/>
              <a:ahLst/>
              <a:cxnLst/>
              <a:rect l="l" t="t" r="r" b="b"/>
              <a:pathLst>
                <a:path w="768" h="446" extrusionOk="0">
                  <a:moveTo>
                    <a:pt x="768" y="1"/>
                  </a:moveTo>
                  <a:lnTo>
                    <a:pt x="516" y="52"/>
                  </a:lnTo>
                  <a:lnTo>
                    <a:pt x="297" y="239"/>
                  </a:lnTo>
                  <a:lnTo>
                    <a:pt x="200" y="278"/>
                  </a:lnTo>
                  <a:lnTo>
                    <a:pt x="1" y="439"/>
                  </a:lnTo>
                  <a:lnTo>
                    <a:pt x="65" y="445"/>
                  </a:lnTo>
                  <a:lnTo>
                    <a:pt x="239" y="310"/>
                  </a:lnTo>
                  <a:lnTo>
                    <a:pt x="677" y="226"/>
                  </a:lnTo>
                  <a:lnTo>
                    <a:pt x="768" y="65"/>
                  </a:lnTo>
                  <a:lnTo>
                    <a:pt x="76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009;p43">
              <a:extLst>
                <a:ext uri="{FF2B5EF4-FFF2-40B4-BE49-F238E27FC236}">
                  <a16:creationId xmlns:a16="http://schemas.microsoft.com/office/drawing/2014/main" id="{1A8D6F9D-38C1-910D-AFC3-52D503EE843B}"/>
                </a:ext>
              </a:extLst>
            </p:cNvPr>
            <p:cNvSpPr/>
            <p:nvPr/>
          </p:nvSpPr>
          <p:spPr>
            <a:xfrm>
              <a:off x="4168521" y="3270077"/>
              <a:ext cx="80831" cy="37351"/>
            </a:xfrm>
            <a:custGeom>
              <a:avLst/>
              <a:gdLst/>
              <a:ahLst/>
              <a:cxnLst/>
              <a:rect l="l" t="t" r="r" b="b"/>
              <a:pathLst>
                <a:path w="478" h="220" extrusionOk="0">
                  <a:moveTo>
                    <a:pt x="181" y="1"/>
                  </a:moveTo>
                  <a:lnTo>
                    <a:pt x="39" y="84"/>
                  </a:lnTo>
                  <a:lnTo>
                    <a:pt x="0" y="220"/>
                  </a:lnTo>
                  <a:lnTo>
                    <a:pt x="84" y="207"/>
                  </a:lnTo>
                  <a:lnTo>
                    <a:pt x="265" y="46"/>
                  </a:lnTo>
                  <a:lnTo>
                    <a:pt x="47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010;p43">
              <a:extLst>
                <a:ext uri="{FF2B5EF4-FFF2-40B4-BE49-F238E27FC236}">
                  <a16:creationId xmlns:a16="http://schemas.microsoft.com/office/drawing/2014/main" id="{24734ECA-803C-42F7-6E99-F3DB080D0539}"/>
                </a:ext>
              </a:extLst>
            </p:cNvPr>
            <p:cNvSpPr/>
            <p:nvPr/>
          </p:nvSpPr>
          <p:spPr>
            <a:xfrm>
              <a:off x="3427185" y="3177041"/>
              <a:ext cx="419882" cy="262133"/>
            </a:xfrm>
            <a:custGeom>
              <a:avLst/>
              <a:gdLst/>
              <a:ahLst/>
              <a:cxnLst/>
              <a:rect l="l" t="t" r="r" b="b"/>
              <a:pathLst>
                <a:path w="2483" h="1544" extrusionOk="0">
                  <a:moveTo>
                    <a:pt x="742" y="1"/>
                  </a:moveTo>
                  <a:lnTo>
                    <a:pt x="710" y="46"/>
                  </a:lnTo>
                  <a:lnTo>
                    <a:pt x="568" y="46"/>
                  </a:lnTo>
                  <a:lnTo>
                    <a:pt x="452" y="136"/>
                  </a:lnTo>
                  <a:lnTo>
                    <a:pt x="207" y="168"/>
                  </a:lnTo>
                  <a:lnTo>
                    <a:pt x="26" y="284"/>
                  </a:lnTo>
                  <a:cubicBezTo>
                    <a:pt x="26" y="284"/>
                    <a:pt x="110" y="471"/>
                    <a:pt x="39" y="549"/>
                  </a:cubicBezTo>
                  <a:cubicBezTo>
                    <a:pt x="26" y="561"/>
                    <a:pt x="13" y="574"/>
                    <a:pt x="0" y="581"/>
                  </a:cubicBezTo>
                  <a:lnTo>
                    <a:pt x="71" y="607"/>
                  </a:lnTo>
                  <a:lnTo>
                    <a:pt x="78" y="600"/>
                  </a:lnTo>
                  <a:cubicBezTo>
                    <a:pt x="104" y="574"/>
                    <a:pt x="129" y="536"/>
                    <a:pt x="149" y="503"/>
                  </a:cubicBezTo>
                  <a:cubicBezTo>
                    <a:pt x="162" y="484"/>
                    <a:pt x="175" y="465"/>
                    <a:pt x="175" y="445"/>
                  </a:cubicBezTo>
                  <a:lnTo>
                    <a:pt x="387" y="452"/>
                  </a:lnTo>
                  <a:lnTo>
                    <a:pt x="452" y="355"/>
                  </a:lnTo>
                  <a:lnTo>
                    <a:pt x="542" y="368"/>
                  </a:lnTo>
                  <a:lnTo>
                    <a:pt x="568" y="413"/>
                  </a:lnTo>
                  <a:lnTo>
                    <a:pt x="645" y="420"/>
                  </a:lnTo>
                  <a:cubicBezTo>
                    <a:pt x="645" y="420"/>
                    <a:pt x="615" y="335"/>
                    <a:pt x="677" y="335"/>
                  </a:cubicBezTo>
                  <a:cubicBezTo>
                    <a:pt x="679" y="335"/>
                    <a:pt x="681" y="336"/>
                    <a:pt x="684" y="336"/>
                  </a:cubicBezTo>
                  <a:cubicBezTo>
                    <a:pt x="748" y="349"/>
                    <a:pt x="774" y="381"/>
                    <a:pt x="716" y="407"/>
                  </a:cubicBezTo>
                  <a:lnTo>
                    <a:pt x="710" y="458"/>
                  </a:lnTo>
                  <a:lnTo>
                    <a:pt x="858" y="497"/>
                  </a:lnTo>
                  <a:lnTo>
                    <a:pt x="871" y="574"/>
                  </a:lnTo>
                  <a:lnTo>
                    <a:pt x="1013" y="787"/>
                  </a:lnTo>
                  <a:lnTo>
                    <a:pt x="1006" y="974"/>
                  </a:lnTo>
                  <a:cubicBezTo>
                    <a:pt x="1006" y="974"/>
                    <a:pt x="1058" y="1064"/>
                    <a:pt x="1103" y="1084"/>
                  </a:cubicBezTo>
                  <a:cubicBezTo>
                    <a:pt x="1145" y="1100"/>
                    <a:pt x="1166" y="1111"/>
                    <a:pt x="1183" y="1111"/>
                  </a:cubicBezTo>
                  <a:cubicBezTo>
                    <a:pt x="1186" y="1111"/>
                    <a:pt x="1190" y="1111"/>
                    <a:pt x="1193" y="1109"/>
                  </a:cubicBezTo>
                  <a:cubicBezTo>
                    <a:pt x="1206" y="1103"/>
                    <a:pt x="1238" y="1090"/>
                    <a:pt x="1258" y="1090"/>
                  </a:cubicBezTo>
                  <a:cubicBezTo>
                    <a:pt x="1277" y="1090"/>
                    <a:pt x="1303" y="1155"/>
                    <a:pt x="1329" y="1167"/>
                  </a:cubicBezTo>
                  <a:cubicBezTo>
                    <a:pt x="1361" y="1174"/>
                    <a:pt x="1445" y="1200"/>
                    <a:pt x="1445" y="1200"/>
                  </a:cubicBezTo>
                  <a:lnTo>
                    <a:pt x="1451" y="1271"/>
                  </a:lnTo>
                  <a:lnTo>
                    <a:pt x="1541" y="1322"/>
                  </a:lnTo>
                  <a:lnTo>
                    <a:pt x="1657" y="1335"/>
                  </a:lnTo>
                  <a:lnTo>
                    <a:pt x="1819" y="1477"/>
                  </a:lnTo>
                  <a:lnTo>
                    <a:pt x="2038" y="1541"/>
                  </a:lnTo>
                  <a:cubicBezTo>
                    <a:pt x="2038" y="1541"/>
                    <a:pt x="2063" y="1543"/>
                    <a:pt x="2101" y="1543"/>
                  </a:cubicBezTo>
                  <a:cubicBezTo>
                    <a:pt x="2166" y="1543"/>
                    <a:pt x="2266" y="1538"/>
                    <a:pt x="2328" y="1509"/>
                  </a:cubicBezTo>
                  <a:cubicBezTo>
                    <a:pt x="2418" y="1470"/>
                    <a:pt x="2483" y="1432"/>
                    <a:pt x="2483" y="1432"/>
                  </a:cubicBezTo>
                  <a:lnTo>
                    <a:pt x="2483" y="1354"/>
                  </a:lnTo>
                  <a:lnTo>
                    <a:pt x="2334" y="1219"/>
                  </a:lnTo>
                  <a:lnTo>
                    <a:pt x="2212" y="1148"/>
                  </a:lnTo>
                  <a:lnTo>
                    <a:pt x="2186" y="1071"/>
                  </a:lnTo>
                  <a:lnTo>
                    <a:pt x="1999" y="1039"/>
                  </a:lnTo>
                  <a:lnTo>
                    <a:pt x="1909" y="858"/>
                  </a:lnTo>
                  <a:lnTo>
                    <a:pt x="1793" y="787"/>
                  </a:lnTo>
                  <a:lnTo>
                    <a:pt x="1670" y="613"/>
                  </a:lnTo>
                  <a:lnTo>
                    <a:pt x="1445" y="523"/>
                  </a:lnTo>
                  <a:lnTo>
                    <a:pt x="1354" y="503"/>
                  </a:lnTo>
                  <a:lnTo>
                    <a:pt x="1322" y="484"/>
                  </a:lnTo>
                  <a:lnTo>
                    <a:pt x="1103" y="342"/>
                  </a:lnTo>
                  <a:lnTo>
                    <a:pt x="955" y="316"/>
                  </a:lnTo>
                  <a:lnTo>
                    <a:pt x="929" y="233"/>
                  </a:lnTo>
                  <a:lnTo>
                    <a:pt x="980" y="233"/>
                  </a:lnTo>
                  <a:lnTo>
                    <a:pt x="980" y="149"/>
                  </a:lnTo>
                  <a:lnTo>
                    <a:pt x="910" y="117"/>
                  </a:lnTo>
                  <a:lnTo>
                    <a:pt x="910" y="168"/>
                  </a:lnTo>
                  <a:lnTo>
                    <a:pt x="858" y="168"/>
                  </a:lnTo>
                  <a:lnTo>
                    <a:pt x="839" y="91"/>
                  </a:lnTo>
                  <a:lnTo>
                    <a:pt x="858" y="52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ED2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011;p43">
              <a:extLst>
                <a:ext uri="{FF2B5EF4-FFF2-40B4-BE49-F238E27FC236}">
                  <a16:creationId xmlns:a16="http://schemas.microsoft.com/office/drawing/2014/main" id="{671D5426-F8CD-9E8F-3C0D-A55CF25CCDF3}"/>
                </a:ext>
              </a:extLst>
            </p:cNvPr>
            <p:cNvSpPr/>
            <p:nvPr/>
          </p:nvSpPr>
          <p:spPr>
            <a:xfrm>
              <a:off x="3457792" y="3262437"/>
              <a:ext cx="53436" cy="26485"/>
            </a:xfrm>
            <a:custGeom>
              <a:avLst/>
              <a:gdLst/>
              <a:ahLst/>
              <a:cxnLst/>
              <a:rect l="l" t="t" r="r" b="b"/>
              <a:pathLst>
                <a:path w="316" h="156" extrusionOk="0">
                  <a:moveTo>
                    <a:pt x="181" y="0"/>
                  </a:moveTo>
                  <a:lnTo>
                    <a:pt x="103" y="58"/>
                  </a:lnTo>
                  <a:lnTo>
                    <a:pt x="0" y="91"/>
                  </a:lnTo>
                  <a:lnTo>
                    <a:pt x="6" y="142"/>
                  </a:lnTo>
                  <a:lnTo>
                    <a:pt x="155" y="104"/>
                  </a:lnTo>
                  <a:lnTo>
                    <a:pt x="309" y="155"/>
                  </a:lnTo>
                  <a:lnTo>
                    <a:pt x="316" y="116"/>
                  </a:lnTo>
                  <a:lnTo>
                    <a:pt x="245" y="8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ED2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012;p43">
              <a:extLst>
                <a:ext uri="{FF2B5EF4-FFF2-40B4-BE49-F238E27FC236}">
                  <a16:creationId xmlns:a16="http://schemas.microsoft.com/office/drawing/2014/main" id="{8B5EBF9B-D5DA-0040-CB5E-711C9DECF0E9}"/>
                </a:ext>
              </a:extLst>
            </p:cNvPr>
            <p:cNvSpPr/>
            <p:nvPr/>
          </p:nvSpPr>
          <p:spPr>
            <a:xfrm>
              <a:off x="3531858" y="3290959"/>
              <a:ext cx="29593" cy="36162"/>
            </a:xfrm>
            <a:custGeom>
              <a:avLst/>
              <a:gdLst/>
              <a:ahLst/>
              <a:cxnLst/>
              <a:rect l="l" t="t" r="r" b="b"/>
              <a:pathLst>
                <a:path w="175" h="213" extrusionOk="0">
                  <a:moveTo>
                    <a:pt x="84" y="0"/>
                  </a:moveTo>
                  <a:lnTo>
                    <a:pt x="20" y="13"/>
                  </a:lnTo>
                  <a:lnTo>
                    <a:pt x="0" y="45"/>
                  </a:lnTo>
                  <a:lnTo>
                    <a:pt x="7" y="65"/>
                  </a:lnTo>
                  <a:lnTo>
                    <a:pt x="58" y="90"/>
                  </a:lnTo>
                  <a:cubicBezTo>
                    <a:pt x="58" y="90"/>
                    <a:pt x="123" y="213"/>
                    <a:pt x="123" y="213"/>
                  </a:cubicBezTo>
                  <a:lnTo>
                    <a:pt x="174" y="213"/>
                  </a:lnTo>
                  <a:lnTo>
                    <a:pt x="174" y="161"/>
                  </a:lnTo>
                  <a:lnTo>
                    <a:pt x="91" y="65"/>
                  </a:ln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013;p43">
              <a:extLst>
                <a:ext uri="{FF2B5EF4-FFF2-40B4-BE49-F238E27FC236}">
                  <a16:creationId xmlns:a16="http://schemas.microsoft.com/office/drawing/2014/main" id="{7053DD74-CA79-7C3E-465E-5523365ADEF8}"/>
                </a:ext>
              </a:extLst>
            </p:cNvPr>
            <p:cNvSpPr/>
            <p:nvPr/>
          </p:nvSpPr>
          <p:spPr>
            <a:xfrm>
              <a:off x="3824064" y="3360906"/>
              <a:ext cx="30608" cy="12224"/>
            </a:xfrm>
            <a:custGeom>
              <a:avLst/>
              <a:gdLst/>
              <a:ahLst/>
              <a:cxnLst/>
              <a:rect l="l" t="t" r="r" b="b"/>
              <a:pathLst>
                <a:path w="181" h="72" extrusionOk="0">
                  <a:moveTo>
                    <a:pt x="58" y="1"/>
                  </a:moveTo>
                  <a:lnTo>
                    <a:pt x="0" y="14"/>
                  </a:lnTo>
                  <a:cubicBezTo>
                    <a:pt x="13" y="59"/>
                    <a:pt x="65" y="72"/>
                    <a:pt x="65" y="72"/>
                  </a:cubicBezTo>
                  <a:lnTo>
                    <a:pt x="149" y="72"/>
                  </a:lnTo>
                  <a:lnTo>
                    <a:pt x="181" y="52"/>
                  </a:lnTo>
                  <a:lnTo>
                    <a:pt x="155" y="26"/>
                  </a:lnTo>
                  <a:lnTo>
                    <a:pt x="116" y="26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ED2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014;p43">
              <a:extLst>
                <a:ext uri="{FF2B5EF4-FFF2-40B4-BE49-F238E27FC236}">
                  <a16:creationId xmlns:a16="http://schemas.microsoft.com/office/drawing/2014/main" id="{C3C6F217-728A-C7DD-1BD9-E78CBED1450C}"/>
                </a:ext>
              </a:extLst>
            </p:cNvPr>
            <p:cNvSpPr/>
            <p:nvPr/>
          </p:nvSpPr>
          <p:spPr>
            <a:xfrm>
              <a:off x="3856700" y="3363113"/>
              <a:ext cx="9977" cy="12224"/>
            </a:xfrm>
            <a:custGeom>
              <a:avLst/>
              <a:gdLst/>
              <a:ahLst/>
              <a:cxnLst/>
              <a:rect l="l" t="t" r="r" b="b"/>
              <a:pathLst>
                <a:path w="59" h="72" extrusionOk="0">
                  <a:moveTo>
                    <a:pt x="14" y="1"/>
                  </a:moveTo>
                  <a:lnTo>
                    <a:pt x="1" y="71"/>
                  </a:lnTo>
                  <a:lnTo>
                    <a:pt x="26" y="59"/>
                  </a:lnTo>
                  <a:lnTo>
                    <a:pt x="59" y="7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ED2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015;p43">
              <a:extLst>
                <a:ext uri="{FF2B5EF4-FFF2-40B4-BE49-F238E27FC236}">
                  <a16:creationId xmlns:a16="http://schemas.microsoft.com/office/drawing/2014/main" id="{D0C99724-7C42-EB23-6C7C-1E33E62CE28C}"/>
                </a:ext>
              </a:extLst>
            </p:cNvPr>
            <p:cNvSpPr/>
            <p:nvPr/>
          </p:nvSpPr>
          <p:spPr>
            <a:xfrm>
              <a:off x="4058437" y="3241555"/>
              <a:ext cx="203938" cy="119522"/>
            </a:xfrm>
            <a:custGeom>
              <a:avLst/>
              <a:gdLst/>
              <a:ahLst/>
              <a:cxnLst/>
              <a:rect l="l" t="t" r="r" b="b"/>
              <a:pathLst>
                <a:path w="1206" h="704" extrusionOk="0">
                  <a:moveTo>
                    <a:pt x="1193" y="1"/>
                  </a:moveTo>
                  <a:lnTo>
                    <a:pt x="1090" y="14"/>
                  </a:lnTo>
                  <a:lnTo>
                    <a:pt x="626" y="59"/>
                  </a:lnTo>
                  <a:lnTo>
                    <a:pt x="581" y="46"/>
                  </a:lnTo>
                  <a:lnTo>
                    <a:pt x="226" y="46"/>
                  </a:lnTo>
                  <a:lnTo>
                    <a:pt x="78" y="117"/>
                  </a:lnTo>
                  <a:lnTo>
                    <a:pt x="0" y="201"/>
                  </a:lnTo>
                  <a:lnTo>
                    <a:pt x="0" y="704"/>
                  </a:lnTo>
                  <a:lnTo>
                    <a:pt x="181" y="665"/>
                  </a:lnTo>
                  <a:lnTo>
                    <a:pt x="278" y="478"/>
                  </a:lnTo>
                  <a:lnTo>
                    <a:pt x="316" y="452"/>
                  </a:lnTo>
                  <a:lnTo>
                    <a:pt x="342" y="497"/>
                  </a:lnTo>
                  <a:lnTo>
                    <a:pt x="297" y="568"/>
                  </a:lnTo>
                  <a:lnTo>
                    <a:pt x="310" y="594"/>
                  </a:lnTo>
                  <a:lnTo>
                    <a:pt x="342" y="594"/>
                  </a:lnTo>
                  <a:lnTo>
                    <a:pt x="523" y="478"/>
                  </a:lnTo>
                  <a:lnTo>
                    <a:pt x="651" y="194"/>
                  </a:lnTo>
                  <a:lnTo>
                    <a:pt x="800" y="117"/>
                  </a:lnTo>
                  <a:lnTo>
                    <a:pt x="1019" y="123"/>
                  </a:lnTo>
                  <a:lnTo>
                    <a:pt x="1206" y="52"/>
                  </a:lnTo>
                  <a:lnTo>
                    <a:pt x="11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016;p43">
              <a:extLst>
                <a:ext uri="{FF2B5EF4-FFF2-40B4-BE49-F238E27FC236}">
                  <a16:creationId xmlns:a16="http://schemas.microsoft.com/office/drawing/2014/main" id="{C7A7BEEE-00E0-4B84-7239-2F47232221FA}"/>
                </a:ext>
              </a:extLst>
            </p:cNvPr>
            <p:cNvSpPr/>
            <p:nvPr/>
          </p:nvSpPr>
          <p:spPr>
            <a:xfrm>
              <a:off x="3755409" y="3219654"/>
              <a:ext cx="298804" cy="172152"/>
            </a:xfrm>
            <a:custGeom>
              <a:avLst/>
              <a:gdLst/>
              <a:ahLst/>
              <a:cxnLst/>
              <a:rect l="l" t="t" r="r" b="b"/>
              <a:pathLst>
                <a:path w="1767" h="1014" extrusionOk="0">
                  <a:moveTo>
                    <a:pt x="877" y="1"/>
                  </a:moveTo>
                  <a:lnTo>
                    <a:pt x="806" y="40"/>
                  </a:lnTo>
                  <a:lnTo>
                    <a:pt x="677" y="46"/>
                  </a:lnTo>
                  <a:lnTo>
                    <a:pt x="587" y="130"/>
                  </a:lnTo>
                  <a:lnTo>
                    <a:pt x="535" y="130"/>
                  </a:lnTo>
                  <a:lnTo>
                    <a:pt x="406" y="162"/>
                  </a:lnTo>
                  <a:lnTo>
                    <a:pt x="316" y="175"/>
                  </a:lnTo>
                  <a:lnTo>
                    <a:pt x="226" y="246"/>
                  </a:lnTo>
                  <a:lnTo>
                    <a:pt x="84" y="246"/>
                  </a:lnTo>
                  <a:lnTo>
                    <a:pt x="0" y="368"/>
                  </a:lnTo>
                  <a:lnTo>
                    <a:pt x="52" y="478"/>
                  </a:lnTo>
                  <a:lnTo>
                    <a:pt x="174" y="491"/>
                  </a:lnTo>
                  <a:lnTo>
                    <a:pt x="845" y="878"/>
                  </a:lnTo>
                  <a:lnTo>
                    <a:pt x="1122" y="891"/>
                  </a:lnTo>
                  <a:lnTo>
                    <a:pt x="1302" y="1013"/>
                  </a:lnTo>
                  <a:lnTo>
                    <a:pt x="1767" y="852"/>
                  </a:lnTo>
                  <a:lnTo>
                    <a:pt x="1767" y="330"/>
                  </a:lnTo>
                  <a:lnTo>
                    <a:pt x="1747" y="330"/>
                  </a:lnTo>
                  <a:lnTo>
                    <a:pt x="1489" y="246"/>
                  </a:lnTo>
                  <a:lnTo>
                    <a:pt x="1476" y="169"/>
                  </a:lnTo>
                  <a:lnTo>
                    <a:pt x="1418" y="117"/>
                  </a:lnTo>
                  <a:lnTo>
                    <a:pt x="1328" y="111"/>
                  </a:lnTo>
                  <a:lnTo>
                    <a:pt x="1225" y="40"/>
                  </a:lnTo>
                  <a:lnTo>
                    <a:pt x="954" y="46"/>
                  </a:lnTo>
                  <a:lnTo>
                    <a:pt x="903" y="7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rgbClr val="ED2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017;p43">
              <a:extLst>
                <a:ext uri="{FF2B5EF4-FFF2-40B4-BE49-F238E27FC236}">
                  <a16:creationId xmlns:a16="http://schemas.microsoft.com/office/drawing/2014/main" id="{7FD47967-78EF-EB12-30D1-0CF33CB60DBB}"/>
                </a:ext>
              </a:extLst>
            </p:cNvPr>
            <p:cNvSpPr/>
            <p:nvPr/>
          </p:nvSpPr>
          <p:spPr>
            <a:xfrm>
              <a:off x="3866508" y="3215410"/>
              <a:ext cx="28578" cy="6621"/>
            </a:xfrm>
            <a:custGeom>
              <a:avLst/>
              <a:gdLst/>
              <a:ahLst/>
              <a:cxnLst/>
              <a:rect l="l" t="t" r="r" b="b"/>
              <a:pathLst>
                <a:path w="169" h="39" extrusionOk="0">
                  <a:moveTo>
                    <a:pt x="1" y="0"/>
                  </a:moveTo>
                  <a:lnTo>
                    <a:pt x="26" y="26"/>
                  </a:lnTo>
                  <a:lnTo>
                    <a:pt x="136" y="39"/>
                  </a:lnTo>
                  <a:lnTo>
                    <a:pt x="168" y="7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018;p43">
              <a:extLst>
                <a:ext uri="{FF2B5EF4-FFF2-40B4-BE49-F238E27FC236}">
                  <a16:creationId xmlns:a16="http://schemas.microsoft.com/office/drawing/2014/main" id="{19DC933F-9F3D-D1E0-9C95-D5D058488542}"/>
                </a:ext>
              </a:extLst>
            </p:cNvPr>
            <p:cNvSpPr/>
            <p:nvPr/>
          </p:nvSpPr>
          <p:spPr>
            <a:xfrm>
              <a:off x="3547077" y="3022717"/>
              <a:ext cx="316391" cy="250758"/>
            </a:xfrm>
            <a:custGeom>
              <a:avLst/>
              <a:gdLst/>
              <a:ahLst/>
              <a:cxnLst/>
              <a:rect l="l" t="t" r="r" b="b"/>
              <a:pathLst>
                <a:path w="1871" h="1477" extrusionOk="0">
                  <a:moveTo>
                    <a:pt x="239" y="0"/>
                  </a:moveTo>
                  <a:lnTo>
                    <a:pt x="175" y="7"/>
                  </a:lnTo>
                  <a:lnTo>
                    <a:pt x="72" y="142"/>
                  </a:lnTo>
                  <a:lnTo>
                    <a:pt x="136" y="194"/>
                  </a:lnTo>
                  <a:lnTo>
                    <a:pt x="136" y="233"/>
                  </a:lnTo>
                  <a:lnTo>
                    <a:pt x="143" y="291"/>
                  </a:lnTo>
                  <a:lnTo>
                    <a:pt x="1" y="439"/>
                  </a:lnTo>
                  <a:lnTo>
                    <a:pt x="14" y="503"/>
                  </a:lnTo>
                  <a:lnTo>
                    <a:pt x="226" y="503"/>
                  </a:lnTo>
                  <a:lnTo>
                    <a:pt x="265" y="568"/>
                  </a:lnTo>
                  <a:lnTo>
                    <a:pt x="194" y="735"/>
                  </a:lnTo>
                  <a:lnTo>
                    <a:pt x="375" y="948"/>
                  </a:lnTo>
                  <a:lnTo>
                    <a:pt x="497" y="1148"/>
                  </a:lnTo>
                  <a:lnTo>
                    <a:pt x="607" y="1167"/>
                  </a:lnTo>
                  <a:lnTo>
                    <a:pt x="658" y="1225"/>
                  </a:lnTo>
                  <a:lnTo>
                    <a:pt x="832" y="1245"/>
                  </a:lnTo>
                  <a:lnTo>
                    <a:pt x="910" y="1341"/>
                  </a:lnTo>
                  <a:lnTo>
                    <a:pt x="1045" y="1374"/>
                  </a:lnTo>
                  <a:lnTo>
                    <a:pt x="1180" y="1477"/>
                  </a:lnTo>
                  <a:lnTo>
                    <a:pt x="1258" y="1412"/>
                  </a:lnTo>
                  <a:lnTo>
                    <a:pt x="1271" y="1361"/>
                  </a:lnTo>
                  <a:lnTo>
                    <a:pt x="1445" y="1354"/>
                  </a:lnTo>
                  <a:lnTo>
                    <a:pt x="1516" y="1303"/>
                  </a:lnTo>
                  <a:lnTo>
                    <a:pt x="1677" y="1271"/>
                  </a:lnTo>
                  <a:lnTo>
                    <a:pt x="1728" y="1258"/>
                  </a:lnTo>
                  <a:lnTo>
                    <a:pt x="1864" y="1193"/>
                  </a:lnTo>
                  <a:lnTo>
                    <a:pt x="1870" y="1174"/>
                  </a:lnTo>
                  <a:lnTo>
                    <a:pt x="1774" y="1103"/>
                  </a:lnTo>
                  <a:lnTo>
                    <a:pt x="1664" y="1051"/>
                  </a:lnTo>
                  <a:lnTo>
                    <a:pt x="1606" y="974"/>
                  </a:lnTo>
                  <a:lnTo>
                    <a:pt x="1387" y="935"/>
                  </a:lnTo>
                  <a:lnTo>
                    <a:pt x="1226" y="929"/>
                  </a:lnTo>
                  <a:lnTo>
                    <a:pt x="1129" y="858"/>
                  </a:lnTo>
                  <a:lnTo>
                    <a:pt x="1045" y="774"/>
                  </a:lnTo>
                  <a:lnTo>
                    <a:pt x="884" y="684"/>
                  </a:lnTo>
                  <a:lnTo>
                    <a:pt x="729" y="516"/>
                  </a:lnTo>
                  <a:lnTo>
                    <a:pt x="626" y="484"/>
                  </a:lnTo>
                  <a:lnTo>
                    <a:pt x="523" y="426"/>
                  </a:lnTo>
                  <a:lnTo>
                    <a:pt x="426" y="329"/>
                  </a:lnTo>
                  <a:lnTo>
                    <a:pt x="259" y="407"/>
                  </a:lnTo>
                  <a:lnTo>
                    <a:pt x="233" y="381"/>
                  </a:lnTo>
                  <a:lnTo>
                    <a:pt x="400" y="304"/>
                  </a:lnTo>
                  <a:lnTo>
                    <a:pt x="413" y="233"/>
                  </a:lnTo>
                  <a:lnTo>
                    <a:pt x="213" y="220"/>
                  </a:lnTo>
                  <a:lnTo>
                    <a:pt x="207" y="162"/>
                  </a:lnTo>
                  <a:lnTo>
                    <a:pt x="342" y="110"/>
                  </a:lnTo>
                  <a:lnTo>
                    <a:pt x="452" y="181"/>
                  </a:lnTo>
                  <a:lnTo>
                    <a:pt x="471" y="117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ED2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019;p43">
              <a:extLst>
                <a:ext uri="{FF2B5EF4-FFF2-40B4-BE49-F238E27FC236}">
                  <a16:creationId xmlns:a16="http://schemas.microsoft.com/office/drawing/2014/main" id="{0D05D130-2AAA-CB74-0D67-D30F184DB325}"/>
                </a:ext>
              </a:extLst>
            </p:cNvPr>
            <p:cNvSpPr/>
            <p:nvPr/>
          </p:nvSpPr>
          <p:spPr>
            <a:xfrm>
              <a:off x="3767246" y="3316086"/>
              <a:ext cx="74405" cy="40576"/>
            </a:xfrm>
            <a:custGeom>
              <a:avLst/>
              <a:gdLst/>
              <a:ahLst/>
              <a:cxnLst/>
              <a:rect l="l" t="t" r="r" b="b"/>
              <a:pathLst>
                <a:path w="440" h="239" extrusionOk="0">
                  <a:moveTo>
                    <a:pt x="1" y="0"/>
                  </a:moveTo>
                  <a:lnTo>
                    <a:pt x="20" y="45"/>
                  </a:lnTo>
                  <a:lnTo>
                    <a:pt x="285" y="239"/>
                  </a:lnTo>
                  <a:lnTo>
                    <a:pt x="439" y="187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ED2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020;p43">
              <a:extLst>
                <a:ext uri="{FF2B5EF4-FFF2-40B4-BE49-F238E27FC236}">
                  <a16:creationId xmlns:a16="http://schemas.microsoft.com/office/drawing/2014/main" id="{B43A35F3-906B-327A-B004-C323D845C2D0}"/>
                </a:ext>
              </a:extLst>
            </p:cNvPr>
            <p:cNvSpPr/>
            <p:nvPr/>
          </p:nvSpPr>
          <p:spPr>
            <a:xfrm>
              <a:off x="3628922" y="2574006"/>
              <a:ext cx="878826" cy="686400"/>
            </a:xfrm>
            <a:custGeom>
              <a:avLst/>
              <a:gdLst/>
              <a:ahLst/>
              <a:cxnLst/>
              <a:rect l="l" t="t" r="r" b="b"/>
              <a:pathLst>
                <a:path w="5197" h="4043" extrusionOk="0">
                  <a:moveTo>
                    <a:pt x="2244" y="967"/>
                  </a:moveTo>
                  <a:lnTo>
                    <a:pt x="2270" y="1051"/>
                  </a:lnTo>
                  <a:lnTo>
                    <a:pt x="2328" y="1051"/>
                  </a:lnTo>
                  <a:lnTo>
                    <a:pt x="2334" y="987"/>
                  </a:lnTo>
                  <a:lnTo>
                    <a:pt x="2360" y="993"/>
                  </a:lnTo>
                  <a:lnTo>
                    <a:pt x="2411" y="1025"/>
                  </a:lnTo>
                  <a:lnTo>
                    <a:pt x="2411" y="1058"/>
                  </a:lnTo>
                  <a:lnTo>
                    <a:pt x="2334" y="1148"/>
                  </a:lnTo>
                  <a:lnTo>
                    <a:pt x="2321" y="1090"/>
                  </a:lnTo>
                  <a:lnTo>
                    <a:pt x="2270" y="1096"/>
                  </a:lnTo>
                  <a:lnTo>
                    <a:pt x="2237" y="1122"/>
                  </a:lnTo>
                  <a:lnTo>
                    <a:pt x="2231" y="1154"/>
                  </a:lnTo>
                  <a:lnTo>
                    <a:pt x="2199" y="1180"/>
                  </a:lnTo>
                  <a:lnTo>
                    <a:pt x="2102" y="1167"/>
                  </a:lnTo>
                  <a:lnTo>
                    <a:pt x="2076" y="1109"/>
                  </a:lnTo>
                  <a:lnTo>
                    <a:pt x="1941" y="1109"/>
                  </a:lnTo>
                  <a:lnTo>
                    <a:pt x="1921" y="1070"/>
                  </a:lnTo>
                  <a:lnTo>
                    <a:pt x="1947" y="1064"/>
                  </a:lnTo>
                  <a:lnTo>
                    <a:pt x="2089" y="1083"/>
                  </a:lnTo>
                  <a:lnTo>
                    <a:pt x="2147" y="1025"/>
                  </a:lnTo>
                  <a:lnTo>
                    <a:pt x="2212" y="1006"/>
                  </a:lnTo>
                  <a:lnTo>
                    <a:pt x="2218" y="967"/>
                  </a:lnTo>
                  <a:close/>
                  <a:moveTo>
                    <a:pt x="3050" y="1109"/>
                  </a:moveTo>
                  <a:lnTo>
                    <a:pt x="3108" y="1161"/>
                  </a:lnTo>
                  <a:lnTo>
                    <a:pt x="3030" y="1244"/>
                  </a:lnTo>
                  <a:lnTo>
                    <a:pt x="2940" y="1219"/>
                  </a:lnTo>
                  <a:lnTo>
                    <a:pt x="2934" y="1199"/>
                  </a:lnTo>
                  <a:lnTo>
                    <a:pt x="2966" y="1186"/>
                  </a:lnTo>
                  <a:lnTo>
                    <a:pt x="3050" y="1109"/>
                  </a:lnTo>
                  <a:close/>
                  <a:moveTo>
                    <a:pt x="2560" y="1283"/>
                  </a:moveTo>
                  <a:lnTo>
                    <a:pt x="2605" y="1296"/>
                  </a:lnTo>
                  <a:lnTo>
                    <a:pt x="2611" y="1322"/>
                  </a:lnTo>
                  <a:lnTo>
                    <a:pt x="2534" y="1380"/>
                  </a:lnTo>
                  <a:lnTo>
                    <a:pt x="2476" y="1373"/>
                  </a:lnTo>
                  <a:lnTo>
                    <a:pt x="2463" y="1354"/>
                  </a:lnTo>
                  <a:lnTo>
                    <a:pt x="2560" y="1283"/>
                  </a:lnTo>
                  <a:close/>
                  <a:moveTo>
                    <a:pt x="3636" y="1354"/>
                  </a:moveTo>
                  <a:lnTo>
                    <a:pt x="3669" y="1399"/>
                  </a:lnTo>
                  <a:lnTo>
                    <a:pt x="3656" y="1457"/>
                  </a:lnTo>
                  <a:lnTo>
                    <a:pt x="3591" y="1509"/>
                  </a:lnTo>
                  <a:lnTo>
                    <a:pt x="3572" y="1457"/>
                  </a:lnTo>
                  <a:lnTo>
                    <a:pt x="3546" y="1451"/>
                  </a:lnTo>
                  <a:lnTo>
                    <a:pt x="3520" y="1483"/>
                  </a:lnTo>
                  <a:lnTo>
                    <a:pt x="3417" y="1496"/>
                  </a:lnTo>
                  <a:lnTo>
                    <a:pt x="3378" y="1560"/>
                  </a:lnTo>
                  <a:lnTo>
                    <a:pt x="3308" y="1593"/>
                  </a:lnTo>
                  <a:lnTo>
                    <a:pt x="3346" y="1618"/>
                  </a:lnTo>
                  <a:lnTo>
                    <a:pt x="3224" y="1715"/>
                  </a:lnTo>
                  <a:lnTo>
                    <a:pt x="3204" y="1709"/>
                  </a:lnTo>
                  <a:lnTo>
                    <a:pt x="3191" y="1670"/>
                  </a:lnTo>
                  <a:lnTo>
                    <a:pt x="3211" y="1612"/>
                  </a:lnTo>
                  <a:lnTo>
                    <a:pt x="3282" y="1541"/>
                  </a:lnTo>
                  <a:lnTo>
                    <a:pt x="3320" y="1535"/>
                  </a:lnTo>
                  <a:lnTo>
                    <a:pt x="3353" y="1496"/>
                  </a:lnTo>
                  <a:lnTo>
                    <a:pt x="3385" y="1431"/>
                  </a:lnTo>
                  <a:lnTo>
                    <a:pt x="3527" y="1380"/>
                  </a:lnTo>
                  <a:cubicBezTo>
                    <a:pt x="3527" y="1380"/>
                    <a:pt x="3565" y="1399"/>
                    <a:pt x="3565" y="1399"/>
                  </a:cubicBezTo>
                  <a:cubicBezTo>
                    <a:pt x="3572" y="1399"/>
                    <a:pt x="3636" y="1354"/>
                    <a:pt x="3636" y="1354"/>
                  </a:cubicBezTo>
                  <a:close/>
                  <a:moveTo>
                    <a:pt x="3191" y="2205"/>
                  </a:moveTo>
                  <a:lnTo>
                    <a:pt x="3237" y="2250"/>
                  </a:lnTo>
                  <a:lnTo>
                    <a:pt x="3191" y="2340"/>
                  </a:lnTo>
                  <a:lnTo>
                    <a:pt x="3133" y="2289"/>
                  </a:lnTo>
                  <a:lnTo>
                    <a:pt x="3191" y="2205"/>
                  </a:lnTo>
                  <a:close/>
                  <a:moveTo>
                    <a:pt x="3275" y="2289"/>
                  </a:moveTo>
                  <a:lnTo>
                    <a:pt x="3288" y="2328"/>
                  </a:lnTo>
                  <a:lnTo>
                    <a:pt x="3269" y="2373"/>
                  </a:lnTo>
                  <a:lnTo>
                    <a:pt x="3224" y="2366"/>
                  </a:lnTo>
                  <a:lnTo>
                    <a:pt x="3256" y="2295"/>
                  </a:lnTo>
                  <a:lnTo>
                    <a:pt x="3275" y="2289"/>
                  </a:lnTo>
                  <a:close/>
                  <a:moveTo>
                    <a:pt x="3108" y="2328"/>
                  </a:moveTo>
                  <a:lnTo>
                    <a:pt x="3250" y="2418"/>
                  </a:lnTo>
                  <a:lnTo>
                    <a:pt x="3327" y="2405"/>
                  </a:lnTo>
                  <a:lnTo>
                    <a:pt x="3327" y="2469"/>
                  </a:lnTo>
                  <a:lnTo>
                    <a:pt x="3288" y="2482"/>
                  </a:lnTo>
                  <a:lnTo>
                    <a:pt x="3288" y="2527"/>
                  </a:lnTo>
                  <a:lnTo>
                    <a:pt x="3243" y="2534"/>
                  </a:lnTo>
                  <a:lnTo>
                    <a:pt x="3243" y="2482"/>
                  </a:lnTo>
                  <a:lnTo>
                    <a:pt x="3185" y="2482"/>
                  </a:lnTo>
                  <a:lnTo>
                    <a:pt x="3082" y="2437"/>
                  </a:lnTo>
                  <a:lnTo>
                    <a:pt x="3082" y="2360"/>
                  </a:lnTo>
                  <a:lnTo>
                    <a:pt x="3108" y="2328"/>
                  </a:lnTo>
                  <a:close/>
                  <a:moveTo>
                    <a:pt x="2295" y="2585"/>
                  </a:moveTo>
                  <a:lnTo>
                    <a:pt x="2334" y="2611"/>
                  </a:lnTo>
                  <a:lnTo>
                    <a:pt x="2328" y="2682"/>
                  </a:lnTo>
                  <a:lnTo>
                    <a:pt x="2295" y="2714"/>
                  </a:lnTo>
                  <a:lnTo>
                    <a:pt x="2257" y="2708"/>
                  </a:lnTo>
                  <a:lnTo>
                    <a:pt x="2244" y="2663"/>
                  </a:lnTo>
                  <a:lnTo>
                    <a:pt x="2295" y="2585"/>
                  </a:lnTo>
                  <a:close/>
                  <a:moveTo>
                    <a:pt x="2469" y="0"/>
                  </a:moveTo>
                  <a:cubicBezTo>
                    <a:pt x="2469" y="0"/>
                    <a:pt x="2379" y="20"/>
                    <a:pt x="2373" y="20"/>
                  </a:cubicBezTo>
                  <a:cubicBezTo>
                    <a:pt x="2366" y="20"/>
                    <a:pt x="2248" y="181"/>
                    <a:pt x="2232" y="181"/>
                  </a:cubicBezTo>
                  <a:cubicBezTo>
                    <a:pt x="2231" y="181"/>
                    <a:pt x="2231" y="181"/>
                    <a:pt x="2231" y="181"/>
                  </a:cubicBezTo>
                  <a:cubicBezTo>
                    <a:pt x="2224" y="181"/>
                    <a:pt x="2050" y="142"/>
                    <a:pt x="2050" y="142"/>
                  </a:cubicBezTo>
                  <a:lnTo>
                    <a:pt x="1960" y="116"/>
                  </a:lnTo>
                  <a:cubicBezTo>
                    <a:pt x="1947" y="129"/>
                    <a:pt x="1934" y="142"/>
                    <a:pt x="1934" y="161"/>
                  </a:cubicBezTo>
                  <a:cubicBezTo>
                    <a:pt x="1928" y="174"/>
                    <a:pt x="1921" y="194"/>
                    <a:pt x="1915" y="200"/>
                  </a:cubicBezTo>
                  <a:cubicBezTo>
                    <a:pt x="1915" y="213"/>
                    <a:pt x="1902" y="226"/>
                    <a:pt x="1902" y="239"/>
                  </a:cubicBezTo>
                  <a:cubicBezTo>
                    <a:pt x="1902" y="252"/>
                    <a:pt x="1889" y="265"/>
                    <a:pt x="1883" y="277"/>
                  </a:cubicBezTo>
                  <a:cubicBezTo>
                    <a:pt x="1876" y="290"/>
                    <a:pt x="1863" y="297"/>
                    <a:pt x="1857" y="310"/>
                  </a:cubicBezTo>
                  <a:cubicBezTo>
                    <a:pt x="1857" y="316"/>
                    <a:pt x="1851" y="329"/>
                    <a:pt x="1844" y="335"/>
                  </a:cubicBezTo>
                  <a:cubicBezTo>
                    <a:pt x="1844" y="348"/>
                    <a:pt x="1838" y="361"/>
                    <a:pt x="1838" y="381"/>
                  </a:cubicBezTo>
                  <a:cubicBezTo>
                    <a:pt x="1831" y="393"/>
                    <a:pt x="1825" y="406"/>
                    <a:pt x="1818" y="419"/>
                  </a:cubicBezTo>
                  <a:cubicBezTo>
                    <a:pt x="1818" y="432"/>
                    <a:pt x="1805" y="445"/>
                    <a:pt x="1799" y="458"/>
                  </a:cubicBezTo>
                  <a:cubicBezTo>
                    <a:pt x="1799" y="471"/>
                    <a:pt x="1792" y="484"/>
                    <a:pt x="1786" y="490"/>
                  </a:cubicBezTo>
                  <a:cubicBezTo>
                    <a:pt x="1773" y="510"/>
                    <a:pt x="1767" y="535"/>
                    <a:pt x="1754" y="555"/>
                  </a:cubicBezTo>
                  <a:cubicBezTo>
                    <a:pt x="1747" y="568"/>
                    <a:pt x="1734" y="587"/>
                    <a:pt x="1728" y="606"/>
                  </a:cubicBezTo>
                  <a:cubicBezTo>
                    <a:pt x="1728" y="613"/>
                    <a:pt x="1728" y="619"/>
                    <a:pt x="1722" y="626"/>
                  </a:cubicBezTo>
                  <a:cubicBezTo>
                    <a:pt x="1715" y="658"/>
                    <a:pt x="1702" y="684"/>
                    <a:pt x="1683" y="709"/>
                  </a:cubicBezTo>
                  <a:cubicBezTo>
                    <a:pt x="1676" y="716"/>
                    <a:pt x="1670" y="729"/>
                    <a:pt x="1657" y="742"/>
                  </a:cubicBezTo>
                  <a:cubicBezTo>
                    <a:pt x="1651" y="748"/>
                    <a:pt x="1644" y="767"/>
                    <a:pt x="1631" y="774"/>
                  </a:cubicBezTo>
                  <a:cubicBezTo>
                    <a:pt x="1618" y="793"/>
                    <a:pt x="1612" y="806"/>
                    <a:pt x="1599" y="825"/>
                  </a:cubicBezTo>
                  <a:cubicBezTo>
                    <a:pt x="1593" y="838"/>
                    <a:pt x="1586" y="845"/>
                    <a:pt x="1580" y="858"/>
                  </a:cubicBezTo>
                  <a:cubicBezTo>
                    <a:pt x="1573" y="877"/>
                    <a:pt x="1554" y="890"/>
                    <a:pt x="1541" y="909"/>
                  </a:cubicBezTo>
                  <a:cubicBezTo>
                    <a:pt x="1535" y="922"/>
                    <a:pt x="1528" y="935"/>
                    <a:pt x="1522" y="948"/>
                  </a:cubicBezTo>
                  <a:cubicBezTo>
                    <a:pt x="1515" y="954"/>
                    <a:pt x="1509" y="967"/>
                    <a:pt x="1502" y="974"/>
                  </a:cubicBezTo>
                  <a:cubicBezTo>
                    <a:pt x="1489" y="993"/>
                    <a:pt x="1470" y="1012"/>
                    <a:pt x="1457" y="1032"/>
                  </a:cubicBezTo>
                  <a:cubicBezTo>
                    <a:pt x="1457" y="1038"/>
                    <a:pt x="1451" y="1045"/>
                    <a:pt x="1444" y="1051"/>
                  </a:cubicBezTo>
                  <a:cubicBezTo>
                    <a:pt x="1438" y="1058"/>
                    <a:pt x="1438" y="1070"/>
                    <a:pt x="1425" y="1083"/>
                  </a:cubicBezTo>
                  <a:cubicBezTo>
                    <a:pt x="1419" y="1096"/>
                    <a:pt x="1412" y="1103"/>
                    <a:pt x="1399" y="1116"/>
                  </a:cubicBezTo>
                  <a:cubicBezTo>
                    <a:pt x="1393" y="1122"/>
                    <a:pt x="1386" y="1135"/>
                    <a:pt x="1386" y="1141"/>
                  </a:cubicBezTo>
                  <a:cubicBezTo>
                    <a:pt x="1380" y="1154"/>
                    <a:pt x="1373" y="1161"/>
                    <a:pt x="1367" y="1174"/>
                  </a:cubicBezTo>
                  <a:cubicBezTo>
                    <a:pt x="1361" y="1186"/>
                    <a:pt x="1354" y="1199"/>
                    <a:pt x="1348" y="1206"/>
                  </a:cubicBezTo>
                  <a:cubicBezTo>
                    <a:pt x="1341" y="1219"/>
                    <a:pt x="1328" y="1225"/>
                    <a:pt x="1322" y="1232"/>
                  </a:cubicBezTo>
                  <a:cubicBezTo>
                    <a:pt x="1315" y="1238"/>
                    <a:pt x="1315" y="1244"/>
                    <a:pt x="1309" y="1251"/>
                  </a:cubicBezTo>
                  <a:cubicBezTo>
                    <a:pt x="1303" y="1264"/>
                    <a:pt x="1296" y="1277"/>
                    <a:pt x="1290" y="1283"/>
                  </a:cubicBezTo>
                  <a:cubicBezTo>
                    <a:pt x="1270" y="1303"/>
                    <a:pt x="1257" y="1315"/>
                    <a:pt x="1244" y="1335"/>
                  </a:cubicBezTo>
                  <a:cubicBezTo>
                    <a:pt x="1232" y="1348"/>
                    <a:pt x="1219" y="1361"/>
                    <a:pt x="1206" y="1380"/>
                  </a:cubicBezTo>
                  <a:cubicBezTo>
                    <a:pt x="1193" y="1399"/>
                    <a:pt x="1174" y="1412"/>
                    <a:pt x="1154" y="1431"/>
                  </a:cubicBezTo>
                  <a:cubicBezTo>
                    <a:pt x="1141" y="1444"/>
                    <a:pt x="1122" y="1464"/>
                    <a:pt x="1109" y="1477"/>
                  </a:cubicBezTo>
                  <a:cubicBezTo>
                    <a:pt x="1103" y="1483"/>
                    <a:pt x="1103" y="1483"/>
                    <a:pt x="1103" y="1483"/>
                  </a:cubicBezTo>
                  <a:cubicBezTo>
                    <a:pt x="1096" y="1489"/>
                    <a:pt x="1090" y="1496"/>
                    <a:pt x="1083" y="1502"/>
                  </a:cubicBezTo>
                  <a:cubicBezTo>
                    <a:pt x="1077" y="1509"/>
                    <a:pt x="1070" y="1509"/>
                    <a:pt x="1070" y="1515"/>
                  </a:cubicBezTo>
                  <a:cubicBezTo>
                    <a:pt x="1064" y="1515"/>
                    <a:pt x="1064" y="1522"/>
                    <a:pt x="1058" y="1522"/>
                  </a:cubicBezTo>
                  <a:cubicBezTo>
                    <a:pt x="1058" y="1528"/>
                    <a:pt x="1051" y="1528"/>
                    <a:pt x="1051" y="1535"/>
                  </a:cubicBezTo>
                  <a:cubicBezTo>
                    <a:pt x="1038" y="1541"/>
                    <a:pt x="1032" y="1547"/>
                    <a:pt x="1025" y="1554"/>
                  </a:cubicBezTo>
                  <a:cubicBezTo>
                    <a:pt x="1025" y="1554"/>
                    <a:pt x="1019" y="1560"/>
                    <a:pt x="1019" y="1560"/>
                  </a:cubicBezTo>
                  <a:cubicBezTo>
                    <a:pt x="1012" y="1567"/>
                    <a:pt x="1012" y="1567"/>
                    <a:pt x="1006" y="1567"/>
                  </a:cubicBezTo>
                  <a:cubicBezTo>
                    <a:pt x="999" y="1573"/>
                    <a:pt x="999" y="1580"/>
                    <a:pt x="993" y="1580"/>
                  </a:cubicBezTo>
                  <a:cubicBezTo>
                    <a:pt x="993" y="1586"/>
                    <a:pt x="987" y="1593"/>
                    <a:pt x="980" y="1593"/>
                  </a:cubicBezTo>
                  <a:cubicBezTo>
                    <a:pt x="974" y="1599"/>
                    <a:pt x="974" y="1606"/>
                    <a:pt x="967" y="1606"/>
                  </a:cubicBezTo>
                  <a:cubicBezTo>
                    <a:pt x="967" y="1612"/>
                    <a:pt x="961" y="1612"/>
                    <a:pt x="961" y="1618"/>
                  </a:cubicBezTo>
                  <a:cubicBezTo>
                    <a:pt x="954" y="1625"/>
                    <a:pt x="948" y="1631"/>
                    <a:pt x="941" y="1638"/>
                  </a:cubicBezTo>
                  <a:cubicBezTo>
                    <a:pt x="929" y="1651"/>
                    <a:pt x="922" y="1657"/>
                    <a:pt x="916" y="1670"/>
                  </a:cubicBezTo>
                  <a:cubicBezTo>
                    <a:pt x="909" y="1676"/>
                    <a:pt x="896" y="1683"/>
                    <a:pt x="890" y="1689"/>
                  </a:cubicBezTo>
                  <a:cubicBezTo>
                    <a:pt x="883" y="1696"/>
                    <a:pt x="877" y="1702"/>
                    <a:pt x="871" y="1709"/>
                  </a:cubicBezTo>
                  <a:cubicBezTo>
                    <a:pt x="871" y="1715"/>
                    <a:pt x="864" y="1722"/>
                    <a:pt x="858" y="1728"/>
                  </a:cubicBezTo>
                  <a:cubicBezTo>
                    <a:pt x="851" y="1741"/>
                    <a:pt x="838" y="1747"/>
                    <a:pt x="832" y="1754"/>
                  </a:cubicBezTo>
                  <a:cubicBezTo>
                    <a:pt x="825" y="1760"/>
                    <a:pt x="813" y="1767"/>
                    <a:pt x="806" y="1780"/>
                  </a:cubicBezTo>
                  <a:cubicBezTo>
                    <a:pt x="806" y="1780"/>
                    <a:pt x="800" y="1786"/>
                    <a:pt x="800" y="1792"/>
                  </a:cubicBezTo>
                  <a:cubicBezTo>
                    <a:pt x="793" y="1799"/>
                    <a:pt x="793" y="1799"/>
                    <a:pt x="793" y="1799"/>
                  </a:cubicBezTo>
                  <a:cubicBezTo>
                    <a:pt x="787" y="1805"/>
                    <a:pt x="780" y="1812"/>
                    <a:pt x="774" y="1812"/>
                  </a:cubicBezTo>
                  <a:cubicBezTo>
                    <a:pt x="774" y="1818"/>
                    <a:pt x="767" y="1825"/>
                    <a:pt x="761" y="1825"/>
                  </a:cubicBezTo>
                  <a:cubicBezTo>
                    <a:pt x="755" y="1831"/>
                    <a:pt x="748" y="1838"/>
                    <a:pt x="742" y="1844"/>
                  </a:cubicBezTo>
                  <a:cubicBezTo>
                    <a:pt x="735" y="1851"/>
                    <a:pt x="735" y="1857"/>
                    <a:pt x="722" y="1863"/>
                  </a:cubicBezTo>
                  <a:cubicBezTo>
                    <a:pt x="722" y="1870"/>
                    <a:pt x="709" y="1876"/>
                    <a:pt x="703" y="1883"/>
                  </a:cubicBezTo>
                  <a:cubicBezTo>
                    <a:pt x="703" y="1883"/>
                    <a:pt x="696" y="1889"/>
                    <a:pt x="696" y="1889"/>
                  </a:cubicBezTo>
                  <a:cubicBezTo>
                    <a:pt x="690" y="1889"/>
                    <a:pt x="690" y="1896"/>
                    <a:pt x="690" y="1896"/>
                  </a:cubicBezTo>
                  <a:cubicBezTo>
                    <a:pt x="684" y="1902"/>
                    <a:pt x="677" y="1909"/>
                    <a:pt x="671" y="1915"/>
                  </a:cubicBezTo>
                  <a:cubicBezTo>
                    <a:pt x="658" y="1928"/>
                    <a:pt x="651" y="1934"/>
                    <a:pt x="645" y="1941"/>
                  </a:cubicBezTo>
                  <a:cubicBezTo>
                    <a:pt x="638" y="1941"/>
                    <a:pt x="638" y="1947"/>
                    <a:pt x="632" y="1947"/>
                  </a:cubicBezTo>
                  <a:cubicBezTo>
                    <a:pt x="632" y="1954"/>
                    <a:pt x="626" y="1960"/>
                    <a:pt x="619" y="1960"/>
                  </a:cubicBezTo>
                  <a:cubicBezTo>
                    <a:pt x="613" y="1973"/>
                    <a:pt x="606" y="1979"/>
                    <a:pt x="593" y="1986"/>
                  </a:cubicBezTo>
                  <a:cubicBezTo>
                    <a:pt x="587" y="1992"/>
                    <a:pt x="580" y="2005"/>
                    <a:pt x="574" y="2012"/>
                  </a:cubicBezTo>
                  <a:cubicBezTo>
                    <a:pt x="561" y="2025"/>
                    <a:pt x="555" y="2031"/>
                    <a:pt x="548" y="2037"/>
                  </a:cubicBezTo>
                  <a:cubicBezTo>
                    <a:pt x="535" y="2050"/>
                    <a:pt x="522" y="2057"/>
                    <a:pt x="516" y="2070"/>
                  </a:cubicBezTo>
                  <a:cubicBezTo>
                    <a:pt x="510" y="2076"/>
                    <a:pt x="503" y="2089"/>
                    <a:pt x="490" y="2095"/>
                  </a:cubicBezTo>
                  <a:cubicBezTo>
                    <a:pt x="490" y="2095"/>
                    <a:pt x="490" y="2095"/>
                    <a:pt x="490" y="2102"/>
                  </a:cubicBezTo>
                  <a:cubicBezTo>
                    <a:pt x="484" y="2102"/>
                    <a:pt x="484" y="2108"/>
                    <a:pt x="477" y="2108"/>
                  </a:cubicBezTo>
                  <a:cubicBezTo>
                    <a:pt x="477" y="2115"/>
                    <a:pt x="471" y="2115"/>
                    <a:pt x="471" y="2121"/>
                  </a:cubicBezTo>
                  <a:cubicBezTo>
                    <a:pt x="464" y="2128"/>
                    <a:pt x="458" y="2134"/>
                    <a:pt x="458" y="2141"/>
                  </a:cubicBezTo>
                  <a:cubicBezTo>
                    <a:pt x="451" y="2147"/>
                    <a:pt x="445" y="2154"/>
                    <a:pt x="439" y="2160"/>
                  </a:cubicBezTo>
                  <a:cubicBezTo>
                    <a:pt x="432" y="2166"/>
                    <a:pt x="426" y="2173"/>
                    <a:pt x="426" y="2179"/>
                  </a:cubicBezTo>
                  <a:cubicBezTo>
                    <a:pt x="419" y="2186"/>
                    <a:pt x="419" y="2192"/>
                    <a:pt x="413" y="2199"/>
                  </a:cubicBezTo>
                  <a:cubicBezTo>
                    <a:pt x="406" y="2205"/>
                    <a:pt x="400" y="2218"/>
                    <a:pt x="387" y="2224"/>
                  </a:cubicBezTo>
                  <a:cubicBezTo>
                    <a:pt x="381" y="2231"/>
                    <a:pt x="374" y="2244"/>
                    <a:pt x="368" y="2250"/>
                  </a:cubicBezTo>
                  <a:cubicBezTo>
                    <a:pt x="361" y="2263"/>
                    <a:pt x="348" y="2270"/>
                    <a:pt x="342" y="2276"/>
                  </a:cubicBezTo>
                  <a:cubicBezTo>
                    <a:pt x="335" y="2289"/>
                    <a:pt x="323" y="2302"/>
                    <a:pt x="310" y="2321"/>
                  </a:cubicBezTo>
                  <a:cubicBezTo>
                    <a:pt x="310" y="2328"/>
                    <a:pt x="303" y="2334"/>
                    <a:pt x="297" y="2340"/>
                  </a:cubicBezTo>
                  <a:cubicBezTo>
                    <a:pt x="290" y="2347"/>
                    <a:pt x="284" y="2353"/>
                    <a:pt x="277" y="2360"/>
                  </a:cubicBezTo>
                  <a:cubicBezTo>
                    <a:pt x="265" y="2379"/>
                    <a:pt x="245" y="2399"/>
                    <a:pt x="232" y="2418"/>
                  </a:cubicBezTo>
                  <a:cubicBezTo>
                    <a:pt x="226" y="2431"/>
                    <a:pt x="213" y="2437"/>
                    <a:pt x="207" y="2450"/>
                  </a:cubicBezTo>
                  <a:cubicBezTo>
                    <a:pt x="200" y="2457"/>
                    <a:pt x="200" y="2469"/>
                    <a:pt x="194" y="2476"/>
                  </a:cubicBezTo>
                  <a:cubicBezTo>
                    <a:pt x="187" y="2489"/>
                    <a:pt x="181" y="2495"/>
                    <a:pt x="174" y="2502"/>
                  </a:cubicBezTo>
                  <a:cubicBezTo>
                    <a:pt x="168" y="2502"/>
                    <a:pt x="161" y="2508"/>
                    <a:pt x="155" y="2515"/>
                  </a:cubicBezTo>
                  <a:cubicBezTo>
                    <a:pt x="155" y="2515"/>
                    <a:pt x="148" y="2521"/>
                    <a:pt x="148" y="2521"/>
                  </a:cubicBezTo>
                  <a:cubicBezTo>
                    <a:pt x="136" y="2534"/>
                    <a:pt x="123" y="2540"/>
                    <a:pt x="110" y="2553"/>
                  </a:cubicBezTo>
                  <a:cubicBezTo>
                    <a:pt x="103" y="2560"/>
                    <a:pt x="103" y="2566"/>
                    <a:pt x="97" y="2566"/>
                  </a:cubicBezTo>
                  <a:cubicBezTo>
                    <a:pt x="90" y="2573"/>
                    <a:pt x="84" y="2573"/>
                    <a:pt x="78" y="2579"/>
                  </a:cubicBezTo>
                  <a:cubicBezTo>
                    <a:pt x="65" y="2592"/>
                    <a:pt x="52" y="2611"/>
                    <a:pt x="32" y="2624"/>
                  </a:cubicBezTo>
                  <a:cubicBezTo>
                    <a:pt x="32" y="2631"/>
                    <a:pt x="26" y="2637"/>
                    <a:pt x="20" y="2637"/>
                  </a:cubicBezTo>
                  <a:cubicBezTo>
                    <a:pt x="20" y="2637"/>
                    <a:pt x="13" y="2643"/>
                    <a:pt x="13" y="2643"/>
                  </a:cubicBezTo>
                  <a:cubicBezTo>
                    <a:pt x="20" y="2650"/>
                    <a:pt x="20" y="2650"/>
                    <a:pt x="26" y="2650"/>
                  </a:cubicBezTo>
                  <a:cubicBezTo>
                    <a:pt x="32" y="2650"/>
                    <a:pt x="32" y="2656"/>
                    <a:pt x="39" y="2656"/>
                  </a:cubicBezTo>
                  <a:cubicBezTo>
                    <a:pt x="45" y="2669"/>
                    <a:pt x="58" y="2676"/>
                    <a:pt x="65" y="2682"/>
                  </a:cubicBezTo>
                  <a:cubicBezTo>
                    <a:pt x="123" y="2721"/>
                    <a:pt x="194" y="2740"/>
                    <a:pt x="258" y="2772"/>
                  </a:cubicBezTo>
                  <a:cubicBezTo>
                    <a:pt x="310" y="2805"/>
                    <a:pt x="361" y="2843"/>
                    <a:pt x="419" y="2876"/>
                  </a:cubicBezTo>
                  <a:cubicBezTo>
                    <a:pt x="445" y="2888"/>
                    <a:pt x="477" y="2908"/>
                    <a:pt x="503" y="2927"/>
                  </a:cubicBezTo>
                  <a:cubicBezTo>
                    <a:pt x="529" y="2947"/>
                    <a:pt x="548" y="2966"/>
                    <a:pt x="568" y="2985"/>
                  </a:cubicBezTo>
                  <a:cubicBezTo>
                    <a:pt x="606" y="3017"/>
                    <a:pt x="658" y="3043"/>
                    <a:pt x="690" y="3082"/>
                  </a:cubicBezTo>
                  <a:cubicBezTo>
                    <a:pt x="716" y="3114"/>
                    <a:pt x="742" y="3146"/>
                    <a:pt x="774" y="3172"/>
                  </a:cubicBezTo>
                  <a:cubicBezTo>
                    <a:pt x="813" y="3198"/>
                    <a:pt x="851" y="3211"/>
                    <a:pt x="890" y="3224"/>
                  </a:cubicBezTo>
                  <a:cubicBezTo>
                    <a:pt x="941" y="3237"/>
                    <a:pt x="987" y="3262"/>
                    <a:pt x="1038" y="3275"/>
                  </a:cubicBezTo>
                  <a:cubicBezTo>
                    <a:pt x="1052" y="3278"/>
                    <a:pt x="1064" y="3280"/>
                    <a:pt x="1076" y="3280"/>
                  </a:cubicBezTo>
                  <a:cubicBezTo>
                    <a:pt x="1115" y="3280"/>
                    <a:pt x="1148" y="3266"/>
                    <a:pt x="1193" y="3256"/>
                  </a:cubicBezTo>
                  <a:cubicBezTo>
                    <a:pt x="1208" y="3248"/>
                    <a:pt x="1223" y="3245"/>
                    <a:pt x="1240" y="3245"/>
                  </a:cubicBezTo>
                  <a:cubicBezTo>
                    <a:pt x="1251" y="3245"/>
                    <a:pt x="1263" y="3247"/>
                    <a:pt x="1277" y="3250"/>
                  </a:cubicBezTo>
                  <a:cubicBezTo>
                    <a:pt x="1303" y="3250"/>
                    <a:pt x="1335" y="3269"/>
                    <a:pt x="1361" y="3275"/>
                  </a:cubicBezTo>
                  <a:cubicBezTo>
                    <a:pt x="1368" y="3277"/>
                    <a:pt x="1376" y="3278"/>
                    <a:pt x="1383" y="3278"/>
                  </a:cubicBezTo>
                  <a:cubicBezTo>
                    <a:pt x="1436" y="3278"/>
                    <a:pt x="1477" y="3241"/>
                    <a:pt x="1528" y="3230"/>
                  </a:cubicBezTo>
                  <a:cubicBezTo>
                    <a:pt x="1548" y="3223"/>
                    <a:pt x="1569" y="3221"/>
                    <a:pt x="1590" y="3221"/>
                  </a:cubicBezTo>
                  <a:cubicBezTo>
                    <a:pt x="1608" y="3221"/>
                    <a:pt x="1625" y="3222"/>
                    <a:pt x="1642" y="3222"/>
                  </a:cubicBezTo>
                  <a:cubicBezTo>
                    <a:pt x="1658" y="3222"/>
                    <a:pt x="1674" y="3221"/>
                    <a:pt x="1689" y="3217"/>
                  </a:cubicBezTo>
                  <a:cubicBezTo>
                    <a:pt x="1747" y="3204"/>
                    <a:pt x="1799" y="3166"/>
                    <a:pt x="1857" y="3153"/>
                  </a:cubicBezTo>
                  <a:cubicBezTo>
                    <a:pt x="1866" y="3151"/>
                    <a:pt x="1876" y="3151"/>
                    <a:pt x="1886" y="3151"/>
                  </a:cubicBezTo>
                  <a:cubicBezTo>
                    <a:pt x="1922" y="3151"/>
                    <a:pt x="1959" y="3162"/>
                    <a:pt x="1979" y="3198"/>
                  </a:cubicBezTo>
                  <a:cubicBezTo>
                    <a:pt x="2005" y="3230"/>
                    <a:pt x="2025" y="3262"/>
                    <a:pt x="2070" y="3269"/>
                  </a:cubicBezTo>
                  <a:cubicBezTo>
                    <a:pt x="2084" y="3274"/>
                    <a:pt x="2101" y="3276"/>
                    <a:pt x="2118" y="3276"/>
                  </a:cubicBezTo>
                  <a:cubicBezTo>
                    <a:pt x="2146" y="3276"/>
                    <a:pt x="2175" y="3270"/>
                    <a:pt x="2199" y="3262"/>
                  </a:cubicBezTo>
                  <a:cubicBezTo>
                    <a:pt x="2237" y="3256"/>
                    <a:pt x="2270" y="3230"/>
                    <a:pt x="2302" y="3211"/>
                  </a:cubicBezTo>
                  <a:cubicBezTo>
                    <a:pt x="2347" y="3191"/>
                    <a:pt x="2399" y="3172"/>
                    <a:pt x="2450" y="3166"/>
                  </a:cubicBezTo>
                  <a:cubicBezTo>
                    <a:pt x="2463" y="3161"/>
                    <a:pt x="2476" y="3158"/>
                    <a:pt x="2489" y="3158"/>
                  </a:cubicBezTo>
                  <a:cubicBezTo>
                    <a:pt x="2510" y="3158"/>
                    <a:pt x="2531" y="3165"/>
                    <a:pt x="2547" y="3185"/>
                  </a:cubicBezTo>
                  <a:cubicBezTo>
                    <a:pt x="2579" y="3211"/>
                    <a:pt x="2598" y="3243"/>
                    <a:pt x="2643" y="3250"/>
                  </a:cubicBezTo>
                  <a:cubicBezTo>
                    <a:pt x="2682" y="3256"/>
                    <a:pt x="2721" y="3250"/>
                    <a:pt x="2760" y="3262"/>
                  </a:cubicBezTo>
                  <a:cubicBezTo>
                    <a:pt x="2742" y="3264"/>
                    <a:pt x="2722" y="3266"/>
                    <a:pt x="2702" y="3266"/>
                  </a:cubicBezTo>
                  <a:cubicBezTo>
                    <a:pt x="2656" y="3266"/>
                    <a:pt x="2608" y="3259"/>
                    <a:pt x="2573" y="3237"/>
                  </a:cubicBezTo>
                  <a:cubicBezTo>
                    <a:pt x="2547" y="3224"/>
                    <a:pt x="2534" y="3204"/>
                    <a:pt x="2502" y="3204"/>
                  </a:cubicBezTo>
                  <a:cubicBezTo>
                    <a:pt x="2457" y="3211"/>
                    <a:pt x="2418" y="3211"/>
                    <a:pt x="2373" y="3211"/>
                  </a:cubicBezTo>
                  <a:cubicBezTo>
                    <a:pt x="2321" y="3211"/>
                    <a:pt x="2295" y="3237"/>
                    <a:pt x="2257" y="3269"/>
                  </a:cubicBezTo>
                  <a:cubicBezTo>
                    <a:pt x="2244" y="3275"/>
                    <a:pt x="2224" y="3282"/>
                    <a:pt x="2205" y="3288"/>
                  </a:cubicBezTo>
                  <a:cubicBezTo>
                    <a:pt x="2186" y="3295"/>
                    <a:pt x="2173" y="3308"/>
                    <a:pt x="2154" y="3314"/>
                  </a:cubicBezTo>
                  <a:cubicBezTo>
                    <a:pt x="2131" y="3319"/>
                    <a:pt x="2101" y="3323"/>
                    <a:pt x="2075" y="3323"/>
                  </a:cubicBezTo>
                  <a:cubicBezTo>
                    <a:pt x="2064" y="3323"/>
                    <a:pt x="2053" y="3322"/>
                    <a:pt x="2044" y="3320"/>
                  </a:cubicBezTo>
                  <a:cubicBezTo>
                    <a:pt x="2018" y="3320"/>
                    <a:pt x="1992" y="3288"/>
                    <a:pt x="1973" y="3275"/>
                  </a:cubicBezTo>
                  <a:cubicBezTo>
                    <a:pt x="1954" y="3250"/>
                    <a:pt x="1941" y="3211"/>
                    <a:pt x="1902" y="3211"/>
                  </a:cubicBezTo>
                  <a:cubicBezTo>
                    <a:pt x="1870" y="3217"/>
                    <a:pt x="1844" y="3224"/>
                    <a:pt x="1818" y="3237"/>
                  </a:cubicBezTo>
                  <a:cubicBezTo>
                    <a:pt x="1799" y="3237"/>
                    <a:pt x="1786" y="3250"/>
                    <a:pt x="1767" y="3250"/>
                  </a:cubicBezTo>
                  <a:cubicBezTo>
                    <a:pt x="1747" y="3256"/>
                    <a:pt x="1722" y="3256"/>
                    <a:pt x="1696" y="3262"/>
                  </a:cubicBezTo>
                  <a:cubicBezTo>
                    <a:pt x="1664" y="3275"/>
                    <a:pt x="1638" y="3301"/>
                    <a:pt x="1599" y="3320"/>
                  </a:cubicBezTo>
                  <a:cubicBezTo>
                    <a:pt x="1586" y="3327"/>
                    <a:pt x="1573" y="3329"/>
                    <a:pt x="1559" y="3329"/>
                  </a:cubicBezTo>
                  <a:cubicBezTo>
                    <a:pt x="1531" y="3329"/>
                    <a:pt x="1502" y="3320"/>
                    <a:pt x="1477" y="3320"/>
                  </a:cubicBezTo>
                  <a:cubicBezTo>
                    <a:pt x="1431" y="3320"/>
                    <a:pt x="1386" y="3320"/>
                    <a:pt x="1341" y="3333"/>
                  </a:cubicBezTo>
                  <a:cubicBezTo>
                    <a:pt x="1328" y="3333"/>
                    <a:pt x="1315" y="3340"/>
                    <a:pt x="1296" y="3346"/>
                  </a:cubicBezTo>
                  <a:cubicBezTo>
                    <a:pt x="1283" y="3346"/>
                    <a:pt x="1264" y="3346"/>
                    <a:pt x="1244" y="3359"/>
                  </a:cubicBezTo>
                  <a:cubicBezTo>
                    <a:pt x="1221" y="3371"/>
                    <a:pt x="1219" y="3399"/>
                    <a:pt x="1189" y="3399"/>
                  </a:cubicBezTo>
                  <a:cubicBezTo>
                    <a:pt x="1187" y="3399"/>
                    <a:pt x="1183" y="3398"/>
                    <a:pt x="1180" y="3398"/>
                  </a:cubicBezTo>
                  <a:cubicBezTo>
                    <a:pt x="1148" y="3391"/>
                    <a:pt x="1128" y="3372"/>
                    <a:pt x="1103" y="3359"/>
                  </a:cubicBezTo>
                  <a:cubicBezTo>
                    <a:pt x="1077" y="3340"/>
                    <a:pt x="1051" y="3340"/>
                    <a:pt x="1019" y="3333"/>
                  </a:cubicBezTo>
                  <a:cubicBezTo>
                    <a:pt x="987" y="3327"/>
                    <a:pt x="948" y="3314"/>
                    <a:pt x="909" y="3308"/>
                  </a:cubicBezTo>
                  <a:cubicBezTo>
                    <a:pt x="890" y="3308"/>
                    <a:pt x="864" y="3301"/>
                    <a:pt x="838" y="3295"/>
                  </a:cubicBezTo>
                  <a:cubicBezTo>
                    <a:pt x="825" y="3295"/>
                    <a:pt x="813" y="3288"/>
                    <a:pt x="800" y="3282"/>
                  </a:cubicBezTo>
                  <a:lnTo>
                    <a:pt x="793" y="3282"/>
                  </a:lnTo>
                  <a:cubicBezTo>
                    <a:pt x="755" y="3262"/>
                    <a:pt x="729" y="3224"/>
                    <a:pt x="696" y="3198"/>
                  </a:cubicBezTo>
                  <a:cubicBezTo>
                    <a:pt x="684" y="3179"/>
                    <a:pt x="671" y="3159"/>
                    <a:pt x="651" y="3133"/>
                  </a:cubicBezTo>
                  <a:cubicBezTo>
                    <a:pt x="626" y="3101"/>
                    <a:pt x="587" y="3075"/>
                    <a:pt x="548" y="3056"/>
                  </a:cubicBezTo>
                  <a:cubicBezTo>
                    <a:pt x="516" y="3037"/>
                    <a:pt x="484" y="3005"/>
                    <a:pt x="451" y="2979"/>
                  </a:cubicBezTo>
                  <a:cubicBezTo>
                    <a:pt x="413" y="2947"/>
                    <a:pt x="374" y="2908"/>
                    <a:pt x="329" y="2888"/>
                  </a:cubicBezTo>
                  <a:cubicBezTo>
                    <a:pt x="310" y="2876"/>
                    <a:pt x="284" y="2863"/>
                    <a:pt x="265" y="2843"/>
                  </a:cubicBezTo>
                  <a:cubicBezTo>
                    <a:pt x="245" y="2837"/>
                    <a:pt x="226" y="2818"/>
                    <a:pt x="207" y="2818"/>
                  </a:cubicBezTo>
                  <a:lnTo>
                    <a:pt x="207" y="2818"/>
                  </a:lnTo>
                  <a:cubicBezTo>
                    <a:pt x="200" y="2837"/>
                    <a:pt x="239" y="2869"/>
                    <a:pt x="252" y="2882"/>
                  </a:cubicBezTo>
                  <a:cubicBezTo>
                    <a:pt x="297" y="2914"/>
                    <a:pt x="355" y="2947"/>
                    <a:pt x="406" y="2966"/>
                  </a:cubicBezTo>
                  <a:cubicBezTo>
                    <a:pt x="419" y="2972"/>
                    <a:pt x="439" y="2979"/>
                    <a:pt x="451" y="2992"/>
                  </a:cubicBezTo>
                  <a:cubicBezTo>
                    <a:pt x="464" y="2998"/>
                    <a:pt x="477" y="3011"/>
                    <a:pt x="490" y="3024"/>
                  </a:cubicBezTo>
                  <a:cubicBezTo>
                    <a:pt x="510" y="3043"/>
                    <a:pt x="529" y="3069"/>
                    <a:pt x="548" y="3082"/>
                  </a:cubicBezTo>
                  <a:cubicBezTo>
                    <a:pt x="561" y="3108"/>
                    <a:pt x="600" y="3121"/>
                    <a:pt x="619" y="3146"/>
                  </a:cubicBezTo>
                  <a:cubicBezTo>
                    <a:pt x="632" y="3159"/>
                    <a:pt x="671" y="3211"/>
                    <a:pt x="645" y="3230"/>
                  </a:cubicBezTo>
                  <a:cubicBezTo>
                    <a:pt x="600" y="3179"/>
                    <a:pt x="542" y="3127"/>
                    <a:pt x="477" y="3095"/>
                  </a:cubicBezTo>
                  <a:cubicBezTo>
                    <a:pt x="451" y="3082"/>
                    <a:pt x="426" y="3069"/>
                    <a:pt x="406" y="3050"/>
                  </a:cubicBezTo>
                  <a:cubicBezTo>
                    <a:pt x="381" y="3030"/>
                    <a:pt x="355" y="3011"/>
                    <a:pt x="329" y="2992"/>
                  </a:cubicBezTo>
                  <a:cubicBezTo>
                    <a:pt x="297" y="2972"/>
                    <a:pt x="271" y="2953"/>
                    <a:pt x="245" y="2940"/>
                  </a:cubicBezTo>
                  <a:cubicBezTo>
                    <a:pt x="213" y="2921"/>
                    <a:pt x="181" y="2901"/>
                    <a:pt x="161" y="2876"/>
                  </a:cubicBezTo>
                  <a:cubicBezTo>
                    <a:pt x="141" y="2860"/>
                    <a:pt x="97" y="2777"/>
                    <a:pt x="57" y="2777"/>
                  </a:cubicBezTo>
                  <a:cubicBezTo>
                    <a:pt x="46" y="2777"/>
                    <a:pt x="36" y="2783"/>
                    <a:pt x="26" y="2798"/>
                  </a:cubicBezTo>
                  <a:cubicBezTo>
                    <a:pt x="13" y="2824"/>
                    <a:pt x="7" y="2863"/>
                    <a:pt x="7" y="2888"/>
                  </a:cubicBezTo>
                  <a:cubicBezTo>
                    <a:pt x="0" y="2921"/>
                    <a:pt x="13" y="2947"/>
                    <a:pt x="26" y="2972"/>
                  </a:cubicBezTo>
                  <a:cubicBezTo>
                    <a:pt x="39" y="2972"/>
                    <a:pt x="39" y="2985"/>
                    <a:pt x="45" y="2985"/>
                  </a:cubicBezTo>
                  <a:cubicBezTo>
                    <a:pt x="52" y="2998"/>
                    <a:pt x="65" y="2998"/>
                    <a:pt x="71" y="3005"/>
                  </a:cubicBezTo>
                  <a:cubicBezTo>
                    <a:pt x="84" y="3017"/>
                    <a:pt x="97" y="3037"/>
                    <a:pt x="110" y="3050"/>
                  </a:cubicBezTo>
                  <a:cubicBezTo>
                    <a:pt x="142" y="3075"/>
                    <a:pt x="181" y="3088"/>
                    <a:pt x="213" y="3101"/>
                  </a:cubicBezTo>
                  <a:cubicBezTo>
                    <a:pt x="232" y="3114"/>
                    <a:pt x="252" y="3114"/>
                    <a:pt x="265" y="3121"/>
                  </a:cubicBezTo>
                  <a:cubicBezTo>
                    <a:pt x="277" y="3127"/>
                    <a:pt x="284" y="3140"/>
                    <a:pt x="297" y="3140"/>
                  </a:cubicBezTo>
                  <a:cubicBezTo>
                    <a:pt x="310" y="3146"/>
                    <a:pt x="316" y="3146"/>
                    <a:pt x="329" y="3146"/>
                  </a:cubicBezTo>
                  <a:cubicBezTo>
                    <a:pt x="348" y="3153"/>
                    <a:pt x="368" y="3185"/>
                    <a:pt x="381" y="3204"/>
                  </a:cubicBezTo>
                  <a:cubicBezTo>
                    <a:pt x="393" y="3217"/>
                    <a:pt x="400" y="3230"/>
                    <a:pt x="413" y="3250"/>
                  </a:cubicBezTo>
                  <a:cubicBezTo>
                    <a:pt x="426" y="3262"/>
                    <a:pt x="451" y="3275"/>
                    <a:pt x="458" y="3288"/>
                  </a:cubicBezTo>
                  <a:cubicBezTo>
                    <a:pt x="464" y="3301"/>
                    <a:pt x="464" y="3308"/>
                    <a:pt x="471" y="3314"/>
                  </a:cubicBezTo>
                  <a:cubicBezTo>
                    <a:pt x="484" y="3333"/>
                    <a:pt x="503" y="3340"/>
                    <a:pt x="529" y="3346"/>
                  </a:cubicBezTo>
                  <a:cubicBezTo>
                    <a:pt x="539" y="3351"/>
                    <a:pt x="548" y="3353"/>
                    <a:pt x="556" y="3353"/>
                  </a:cubicBezTo>
                  <a:cubicBezTo>
                    <a:pt x="570" y="3353"/>
                    <a:pt x="584" y="3348"/>
                    <a:pt x="600" y="3340"/>
                  </a:cubicBezTo>
                  <a:cubicBezTo>
                    <a:pt x="605" y="3334"/>
                    <a:pt x="606" y="3303"/>
                    <a:pt x="617" y="3303"/>
                  </a:cubicBezTo>
                  <a:cubicBezTo>
                    <a:pt x="619" y="3303"/>
                    <a:pt x="622" y="3304"/>
                    <a:pt x="626" y="3308"/>
                  </a:cubicBezTo>
                  <a:cubicBezTo>
                    <a:pt x="632" y="3320"/>
                    <a:pt x="638" y="3340"/>
                    <a:pt x="645" y="3353"/>
                  </a:cubicBezTo>
                  <a:cubicBezTo>
                    <a:pt x="645" y="3366"/>
                    <a:pt x="645" y="3385"/>
                    <a:pt x="651" y="3398"/>
                  </a:cubicBezTo>
                  <a:cubicBezTo>
                    <a:pt x="651" y="3430"/>
                    <a:pt x="671" y="3449"/>
                    <a:pt x="690" y="3462"/>
                  </a:cubicBezTo>
                  <a:cubicBezTo>
                    <a:pt x="709" y="3475"/>
                    <a:pt x="735" y="3507"/>
                    <a:pt x="755" y="3507"/>
                  </a:cubicBezTo>
                  <a:cubicBezTo>
                    <a:pt x="757" y="3510"/>
                    <a:pt x="760" y="3510"/>
                    <a:pt x="764" y="3510"/>
                  </a:cubicBezTo>
                  <a:cubicBezTo>
                    <a:pt x="772" y="3510"/>
                    <a:pt x="782" y="3507"/>
                    <a:pt x="787" y="3507"/>
                  </a:cubicBezTo>
                  <a:cubicBezTo>
                    <a:pt x="800" y="3514"/>
                    <a:pt x="813" y="3520"/>
                    <a:pt x="819" y="3527"/>
                  </a:cubicBezTo>
                  <a:cubicBezTo>
                    <a:pt x="871" y="3540"/>
                    <a:pt x="916" y="3546"/>
                    <a:pt x="961" y="3546"/>
                  </a:cubicBezTo>
                  <a:cubicBezTo>
                    <a:pt x="987" y="3553"/>
                    <a:pt x="1012" y="3553"/>
                    <a:pt x="1038" y="3559"/>
                  </a:cubicBezTo>
                  <a:cubicBezTo>
                    <a:pt x="1058" y="3559"/>
                    <a:pt x="1083" y="3559"/>
                    <a:pt x="1103" y="3553"/>
                  </a:cubicBezTo>
                  <a:cubicBezTo>
                    <a:pt x="1116" y="3553"/>
                    <a:pt x="1116" y="3540"/>
                    <a:pt x="1128" y="3533"/>
                  </a:cubicBezTo>
                  <a:cubicBezTo>
                    <a:pt x="1133" y="3533"/>
                    <a:pt x="1140" y="3530"/>
                    <a:pt x="1148" y="3530"/>
                  </a:cubicBezTo>
                  <a:cubicBezTo>
                    <a:pt x="1152" y="3530"/>
                    <a:pt x="1156" y="3531"/>
                    <a:pt x="1161" y="3533"/>
                  </a:cubicBezTo>
                  <a:cubicBezTo>
                    <a:pt x="1167" y="3533"/>
                    <a:pt x="1180" y="3533"/>
                    <a:pt x="1186" y="3540"/>
                  </a:cubicBezTo>
                  <a:cubicBezTo>
                    <a:pt x="1193" y="3546"/>
                    <a:pt x="1186" y="3559"/>
                    <a:pt x="1186" y="3565"/>
                  </a:cubicBezTo>
                  <a:cubicBezTo>
                    <a:pt x="1186" y="3591"/>
                    <a:pt x="1199" y="3604"/>
                    <a:pt x="1212" y="3617"/>
                  </a:cubicBezTo>
                  <a:cubicBezTo>
                    <a:pt x="1219" y="3623"/>
                    <a:pt x="1225" y="3630"/>
                    <a:pt x="1232" y="3643"/>
                  </a:cubicBezTo>
                  <a:cubicBezTo>
                    <a:pt x="1238" y="3649"/>
                    <a:pt x="1244" y="3649"/>
                    <a:pt x="1251" y="3656"/>
                  </a:cubicBezTo>
                  <a:cubicBezTo>
                    <a:pt x="1251" y="3656"/>
                    <a:pt x="1257" y="3669"/>
                    <a:pt x="1251" y="3669"/>
                  </a:cubicBezTo>
                  <a:cubicBezTo>
                    <a:pt x="1277" y="3681"/>
                    <a:pt x="1309" y="3688"/>
                    <a:pt x="1335" y="3694"/>
                  </a:cubicBezTo>
                  <a:cubicBezTo>
                    <a:pt x="1367" y="3707"/>
                    <a:pt x="1399" y="3707"/>
                    <a:pt x="1438" y="3714"/>
                  </a:cubicBezTo>
                  <a:cubicBezTo>
                    <a:pt x="1477" y="3720"/>
                    <a:pt x="1522" y="3733"/>
                    <a:pt x="1560" y="3733"/>
                  </a:cubicBezTo>
                  <a:cubicBezTo>
                    <a:pt x="1599" y="3733"/>
                    <a:pt x="1625" y="3759"/>
                    <a:pt x="1657" y="3772"/>
                  </a:cubicBezTo>
                  <a:cubicBezTo>
                    <a:pt x="1676" y="3778"/>
                    <a:pt x="1689" y="3785"/>
                    <a:pt x="1709" y="3791"/>
                  </a:cubicBezTo>
                  <a:lnTo>
                    <a:pt x="1747" y="3791"/>
                  </a:lnTo>
                  <a:cubicBezTo>
                    <a:pt x="1786" y="3791"/>
                    <a:pt x="1825" y="3804"/>
                    <a:pt x="1857" y="3804"/>
                  </a:cubicBezTo>
                  <a:cubicBezTo>
                    <a:pt x="1870" y="3804"/>
                    <a:pt x="1883" y="3798"/>
                    <a:pt x="1896" y="3798"/>
                  </a:cubicBezTo>
                  <a:cubicBezTo>
                    <a:pt x="1902" y="3795"/>
                    <a:pt x="1909" y="3795"/>
                    <a:pt x="1915" y="3795"/>
                  </a:cubicBezTo>
                  <a:cubicBezTo>
                    <a:pt x="1928" y="3795"/>
                    <a:pt x="1941" y="3798"/>
                    <a:pt x="1954" y="3798"/>
                  </a:cubicBezTo>
                  <a:cubicBezTo>
                    <a:pt x="1973" y="3804"/>
                    <a:pt x="1999" y="3817"/>
                    <a:pt x="2018" y="3830"/>
                  </a:cubicBezTo>
                  <a:cubicBezTo>
                    <a:pt x="2031" y="3836"/>
                    <a:pt x="2044" y="3843"/>
                    <a:pt x="2057" y="3849"/>
                  </a:cubicBezTo>
                  <a:cubicBezTo>
                    <a:pt x="2070" y="3856"/>
                    <a:pt x="2070" y="3862"/>
                    <a:pt x="2083" y="3862"/>
                  </a:cubicBezTo>
                  <a:cubicBezTo>
                    <a:pt x="2141" y="3875"/>
                    <a:pt x="2186" y="3881"/>
                    <a:pt x="2231" y="3914"/>
                  </a:cubicBezTo>
                  <a:cubicBezTo>
                    <a:pt x="2250" y="3933"/>
                    <a:pt x="2263" y="3959"/>
                    <a:pt x="2289" y="3972"/>
                  </a:cubicBezTo>
                  <a:cubicBezTo>
                    <a:pt x="2295" y="3984"/>
                    <a:pt x="2308" y="3991"/>
                    <a:pt x="2321" y="3997"/>
                  </a:cubicBezTo>
                  <a:cubicBezTo>
                    <a:pt x="2334" y="4004"/>
                    <a:pt x="2347" y="4004"/>
                    <a:pt x="2360" y="4010"/>
                  </a:cubicBezTo>
                  <a:cubicBezTo>
                    <a:pt x="2386" y="4010"/>
                    <a:pt x="2405" y="4023"/>
                    <a:pt x="2431" y="4030"/>
                  </a:cubicBezTo>
                  <a:cubicBezTo>
                    <a:pt x="2444" y="4030"/>
                    <a:pt x="2457" y="4043"/>
                    <a:pt x="2469" y="4043"/>
                  </a:cubicBezTo>
                  <a:cubicBezTo>
                    <a:pt x="2476" y="4043"/>
                    <a:pt x="2482" y="4043"/>
                    <a:pt x="2482" y="4036"/>
                  </a:cubicBezTo>
                  <a:lnTo>
                    <a:pt x="2495" y="4036"/>
                  </a:lnTo>
                  <a:cubicBezTo>
                    <a:pt x="2502" y="4036"/>
                    <a:pt x="2495" y="4043"/>
                    <a:pt x="2495" y="4043"/>
                  </a:cubicBezTo>
                  <a:cubicBezTo>
                    <a:pt x="2515" y="4043"/>
                    <a:pt x="2527" y="4030"/>
                    <a:pt x="2547" y="4017"/>
                  </a:cubicBezTo>
                  <a:cubicBezTo>
                    <a:pt x="2566" y="4004"/>
                    <a:pt x="2592" y="4004"/>
                    <a:pt x="2618" y="3997"/>
                  </a:cubicBezTo>
                  <a:cubicBezTo>
                    <a:pt x="2643" y="3991"/>
                    <a:pt x="2663" y="3972"/>
                    <a:pt x="2689" y="3965"/>
                  </a:cubicBezTo>
                  <a:cubicBezTo>
                    <a:pt x="2708" y="3952"/>
                    <a:pt x="2727" y="3946"/>
                    <a:pt x="2747" y="3933"/>
                  </a:cubicBezTo>
                  <a:cubicBezTo>
                    <a:pt x="2760" y="3920"/>
                    <a:pt x="2785" y="3914"/>
                    <a:pt x="2805" y="3907"/>
                  </a:cubicBezTo>
                  <a:cubicBezTo>
                    <a:pt x="2843" y="3894"/>
                    <a:pt x="2895" y="3894"/>
                    <a:pt x="2940" y="3894"/>
                  </a:cubicBezTo>
                  <a:cubicBezTo>
                    <a:pt x="2959" y="3894"/>
                    <a:pt x="2979" y="3894"/>
                    <a:pt x="3005" y="3901"/>
                  </a:cubicBezTo>
                  <a:cubicBezTo>
                    <a:pt x="3011" y="3901"/>
                    <a:pt x="3024" y="3907"/>
                    <a:pt x="3037" y="3914"/>
                  </a:cubicBezTo>
                  <a:cubicBezTo>
                    <a:pt x="3043" y="3914"/>
                    <a:pt x="3050" y="3914"/>
                    <a:pt x="3056" y="3920"/>
                  </a:cubicBezTo>
                  <a:cubicBezTo>
                    <a:pt x="3075" y="3926"/>
                    <a:pt x="3095" y="3933"/>
                    <a:pt x="3114" y="3933"/>
                  </a:cubicBezTo>
                  <a:cubicBezTo>
                    <a:pt x="3127" y="3939"/>
                    <a:pt x="3140" y="3939"/>
                    <a:pt x="3153" y="3946"/>
                  </a:cubicBezTo>
                  <a:cubicBezTo>
                    <a:pt x="3166" y="3946"/>
                    <a:pt x="3185" y="3939"/>
                    <a:pt x="3204" y="3939"/>
                  </a:cubicBezTo>
                  <a:cubicBezTo>
                    <a:pt x="3224" y="3933"/>
                    <a:pt x="3243" y="3933"/>
                    <a:pt x="3262" y="3933"/>
                  </a:cubicBezTo>
                  <a:cubicBezTo>
                    <a:pt x="3279" y="3933"/>
                    <a:pt x="3295" y="3935"/>
                    <a:pt x="3311" y="3935"/>
                  </a:cubicBezTo>
                  <a:cubicBezTo>
                    <a:pt x="3327" y="3935"/>
                    <a:pt x="3343" y="3933"/>
                    <a:pt x="3359" y="3926"/>
                  </a:cubicBezTo>
                  <a:cubicBezTo>
                    <a:pt x="3385" y="3920"/>
                    <a:pt x="3411" y="3907"/>
                    <a:pt x="3436" y="3901"/>
                  </a:cubicBezTo>
                  <a:cubicBezTo>
                    <a:pt x="3462" y="3901"/>
                    <a:pt x="3488" y="3901"/>
                    <a:pt x="3520" y="3894"/>
                  </a:cubicBezTo>
                  <a:cubicBezTo>
                    <a:pt x="3543" y="3890"/>
                    <a:pt x="3566" y="3885"/>
                    <a:pt x="3589" y="3885"/>
                  </a:cubicBezTo>
                  <a:cubicBezTo>
                    <a:pt x="3598" y="3885"/>
                    <a:pt x="3608" y="3886"/>
                    <a:pt x="3617" y="3888"/>
                  </a:cubicBezTo>
                  <a:cubicBezTo>
                    <a:pt x="3636" y="3888"/>
                    <a:pt x="3656" y="3894"/>
                    <a:pt x="3675" y="3894"/>
                  </a:cubicBezTo>
                  <a:cubicBezTo>
                    <a:pt x="3688" y="3894"/>
                    <a:pt x="3707" y="3888"/>
                    <a:pt x="3727" y="3881"/>
                  </a:cubicBezTo>
                  <a:cubicBezTo>
                    <a:pt x="3759" y="3875"/>
                    <a:pt x="3817" y="3881"/>
                    <a:pt x="3843" y="3856"/>
                  </a:cubicBezTo>
                  <a:cubicBezTo>
                    <a:pt x="3868" y="3843"/>
                    <a:pt x="3894" y="3830"/>
                    <a:pt x="3920" y="3823"/>
                  </a:cubicBezTo>
                  <a:cubicBezTo>
                    <a:pt x="3924" y="3822"/>
                    <a:pt x="3927" y="3822"/>
                    <a:pt x="3931" y="3822"/>
                  </a:cubicBezTo>
                  <a:cubicBezTo>
                    <a:pt x="3949" y="3822"/>
                    <a:pt x="3969" y="3832"/>
                    <a:pt x="3984" y="3843"/>
                  </a:cubicBezTo>
                  <a:cubicBezTo>
                    <a:pt x="3997" y="3843"/>
                    <a:pt x="4004" y="3849"/>
                    <a:pt x="4017" y="3849"/>
                  </a:cubicBezTo>
                  <a:cubicBezTo>
                    <a:pt x="4036" y="3862"/>
                    <a:pt x="4049" y="3894"/>
                    <a:pt x="4075" y="3901"/>
                  </a:cubicBezTo>
                  <a:cubicBezTo>
                    <a:pt x="4101" y="3907"/>
                    <a:pt x="4126" y="3901"/>
                    <a:pt x="4152" y="3914"/>
                  </a:cubicBezTo>
                  <a:cubicBezTo>
                    <a:pt x="4191" y="3920"/>
                    <a:pt x="4229" y="3920"/>
                    <a:pt x="4262" y="3920"/>
                  </a:cubicBezTo>
                  <a:cubicBezTo>
                    <a:pt x="4281" y="3920"/>
                    <a:pt x="4300" y="3933"/>
                    <a:pt x="4320" y="3939"/>
                  </a:cubicBezTo>
                  <a:cubicBezTo>
                    <a:pt x="4371" y="3888"/>
                    <a:pt x="4429" y="3791"/>
                    <a:pt x="4474" y="3727"/>
                  </a:cubicBezTo>
                  <a:cubicBezTo>
                    <a:pt x="4532" y="3643"/>
                    <a:pt x="4687" y="3585"/>
                    <a:pt x="4745" y="3559"/>
                  </a:cubicBezTo>
                  <a:cubicBezTo>
                    <a:pt x="4810" y="3540"/>
                    <a:pt x="4894" y="3430"/>
                    <a:pt x="4971" y="3340"/>
                  </a:cubicBezTo>
                  <a:cubicBezTo>
                    <a:pt x="5048" y="3250"/>
                    <a:pt x="5068" y="3082"/>
                    <a:pt x="5055" y="3017"/>
                  </a:cubicBezTo>
                  <a:cubicBezTo>
                    <a:pt x="5048" y="2947"/>
                    <a:pt x="5100" y="2934"/>
                    <a:pt x="5139" y="2908"/>
                  </a:cubicBezTo>
                  <a:cubicBezTo>
                    <a:pt x="5164" y="2895"/>
                    <a:pt x="5184" y="2824"/>
                    <a:pt x="5197" y="2772"/>
                  </a:cubicBezTo>
                  <a:lnTo>
                    <a:pt x="5139" y="2772"/>
                  </a:lnTo>
                  <a:cubicBezTo>
                    <a:pt x="5117" y="2772"/>
                    <a:pt x="5102" y="2778"/>
                    <a:pt x="5089" y="2778"/>
                  </a:cubicBezTo>
                  <a:cubicBezTo>
                    <a:pt x="5074" y="2778"/>
                    <a:pt x="5062" y="2771"/>
                    <a:pt x="5048" y="2740"/>
                  </a:cubicBezTo>
                  <a:cubicBezTo>
                    <a:pt x="5022" y="2676"/>
                    <a:pt x="5010" y="2553"/>
                    <a:pt x="4906" y="2553"/>
                  </a:cubicBezTo>
                  <a:cubicBezTo>
                    <a:pt x="4797" y="2553"/>
                    <a:pt x="4610" y="2553"/>
                    <a:pt x="4500" y="2650"/>
                  </a:cubicBezTo>
                  <a:cubicBezTo>
                    <a:pt x="4391" y="2753"/>
                    <a:pt x="4281" y="2843"/>
                    <a:pt x="4171" y="2843"/>
                  </a:cubicBezTo>
                  <a:cubicBezTo>
                    <a:pt x="4055" y="2843"/>
                    <a:pt x="3997" y="2863"/>
                    <a:pt x="3926" y="2914"/>
                  </a:cubicBezTo>
                  <a:cubicBezTo>
                    <a:pt x="3849" y="2966"/>
                    <a:pt x="3778" y="2979"/>
                    <a:pt x="3701" y="2979"/>
                  </a:cubicBezTo>
                  <a:cubicBezTo>
                    <a:pt x="3675" y="2979"/>
                    <a:pt x="3650" y="2980"/>
                    <a:pt x="3629" y="2980"/>
                  </a:cubicBezTo>
                  <a:cubicBezTo>
                    <a:pt x="3580" y="2980"/>
                    <a:pt x="3546" y="2974"/>
                    <a:pt x="3546" y="2934"/>
                  </a:cubicBezTo>
                  <a:cubicBezTo>
                    <a:pt x="3546" y="2882"/>
                    <a:pt x="3636" y="2837"/>
                    <a:pt x="3611" y="2792"/>
                  </a:cubicBezTo>
                  <a:cubicBezTo>
                    <a:pt x="3585" y="2753"/>
                    <a:pt x="3495" y="2663"/>
                    <a:pt x="3514" y="2592"/>
                  </a:cubicBezTo>
                  <a:cubicBezTo>
                    <a:pt x="3540" y="2515"/>
                    <a:pt x="3598" y="2482"/>
                    <a:pt x="3572" y="2450"/>
                  </a:cubicBezTo>
                  <a:cubicBezTo>
                    <a:pt x="3553" y="2418"/>
                    <a:pt x="3482" y="2366"/>
                    <a:pt x="3540" y="2308"/>
                  </a:cubicBezTo>
                  <a:cubicBezTo>
                    <a:pt x="3604" y="2237"/>
                    <a:pt x="3785" y="2102"/>
                    <a:pt x="3817" y="2057"/>
                  </a:cubicBezTo>
                  <a:cubicBezTo>
                    <a:pt x="3856" y="2018"/>
                    <a:pt x="3984" y="1915"/>
                    <a:pt x="4030" y="1876"/>
                  </a:cubicBezTo>
                  <a:cubicBezTo>
                    <a:pt x="4075" y="1831"/>
                    <a:pt x="4081" y="1812"/>
                    <a:pt x="4049" y="1780"/>
                  </a:cubicBezTo>
                  <a:cubicBezTo>
                    <a:pt x="4022" y="1747"/>
                    <a:pt x="4013" y="1710"/>
                    <a:pt x="3992" y="1710"/>
                  </a:cubicBezTo>
                  <a:cubicBezTo>
                    <a:pt x="3988" y="1710"/>
                    <a:pt x="3983" y="1712"/>
                    <a:pt x="3978" y="1715"/>
                  </a:cubicBezTo>
                  <a:cubicBezTo>
                    <a:pt x="3942" y="1733"/>
                    <a:pt x="3855" y="1774"/>
                    <a:pt x="3823" y="1774"/>
                  </a:cubicBezTo>
                  <a:cubicBezTo>
                    <a:pt x="3821" y="1774"/>
                    <a:pt x="3819" y="1774"/>
                    <a:pt x="3817" y="1773"/>
                  </a:cubicBezTo>
                  <a:cubicBezTo>
                    <a:pt x="3791" y="1773"/>
                    <a:pt x="3774" y="1798"/>
                    <a:pt x="3744" y="1798"/>
                  </a:cubicBezTo>
                  <a:cubicBezTo>
                    <a:pt x="3737" y="1798"/>
                    <a:pt x="3729" y="1796"/>
                    <a:pt x="3720" y="1792"/>
                  </a:cubicBezTo>
                  <a:cubicBezTo>
                    <a:pt x="3681" y="1781"/>
                    <a:pt x="3584" y="1717"/>
                    <a:pt x="3533" y="1717"/>
                  </a:cubicBezTo>
                  <a:cubicBezTo>
                    <a:pt x="3526" y="1717"/>
                    <a:pt x="3519" y="1718"/>
                    <a:pt x="3514" y="1722"/>
                  </a:cubicBezTo>
                  <a:cubicBezTo>
                    <a:pt x="3493" y="1736"/>
                    <a:pt x="3477" y="1746"/>
                    <a:pt x="3464" y="1746"/>
                  </a:cubicBezTo>
                  <a:cubicBezTo>
                    <a:pt x="3454" y="1746"/>
                    <a:pt x="3445" y="1739"/>
                    <a:pt x="3436" y="1722"/>
                  </a:cubicBezTo>
                  <a:cubicBezTo>
                    <a:pt x="3411" y="1683"/>
                    <a:pt x="3359" y="1657"/>
                    <a:pt x="3372" y="1612"/>
                  </a:cubicBezTo>
                  <a:cubicBezTo>
                    <a:pt x="3385" y="1573"/>
                    <a:pt x="3449" y="1509"/>
                    <a:pt x="3507" y="1509"/>
                  </a:cubicBezTo>
                  <a:cubicBezTo>
                    <a:pt x="3554" y="1509"/>
                    <a:pt x="3608" y="1550"/>
                    <a:pt x="3642" y="1550"/>
                  </a:cubicBezTo>
                  <a:cubicBezTo>
                    <a:pt x="3650" y="1550"/>
                    <a:pt x="3657" y="1547"/>
                    <a:pt x="3662" y="1541"/>
                  </a:cubicBezTo>
                  <a:cubicBezTo>
                    <a:pt x="3681" y="1522"/>
                    <a:pt x="3720" y="1483"/>
                    <a:pt x="3759" y="1451"/>
                  </a:cubicBezTo>
                  <a:lnTo>
                    <a:pt x="3720" y="1444"/>
                  </a:lnTo>
                  <a:lnTo>
                    <a:pt x="3733" y="1419"/>
                  </a:lnTo>
                  <a:lnTo>
                    <a:pt x="3785" y="1406"/>
                  </a:lnTo>
                  <a:lnTo>
                    <a:pt x="3791" y="1367"/>
                  </a:lnTo>
                  <a:lnTo>
                    <a:pt x="3733" y="1354"/>
                  </a:lnTo>
                  <a:lnTo>
                    <a:pt x="3739" y="1322"/>
                  </a:lnTo>
                  <a:cubicBezTo>
                    <a:pt x="3720" y="1322"/>
                    <a:pt x="3701" y="1315"/>
                    <a:pt x="3681" y="1309"/>
                  </a:cubicBezTo>
                  <a:cubicBezTo>
                    <a:pt x="3623" y="1296"/>
                    <a:pt x="3559" y="1290"/>
                    <a:pt x="3572" y="1264"/>
                  </a:cubicBezTo>
                  <a:cubicBezTo>
                    <a:pt x="3585" y="1232"/>
                    <a:pt x="3675" y="1219"/>
                    <a:pt x="3669" y="1193"/>
                  </a:cubicBezTo>
                  <a:cubicBezTo>
                    <a:pt x="3664" y="1178"/>
                    <a:pt x="3634" y="1171"/>
                    <a:pt x="3608" y="1171"/>
                  </a:cubicBezTo>
                  <a:cubicBezTo>
                    <a:pt x="3599" y="1171"/>
                    <a:pt x="3591" y="1172"/>
                    <a:pt x="3585" y="1174"/>
                  </a:cubicBezTo>
                  <a:cubicBezTo>
                    <a:pt x="3559" y="1174"/>
                    <a:pt x="3520" y="1167"/>
                    <a:pt x="3501" y="1122"/>
                  </a:cubicBezTo>
                  <a:cubicBezTo>
                    <a:pt x="3482" y="1070"/>
                    <a:pt x="3424" y="1025"/>
                    <a:pt x="3398" y="999"/>
                  </a:cubicBezTo>
                  <a:cubicBezTo>
                    <a:pt x="3378" y="987"/>
                    <a:pt x="3346" y="929"/>
                    <a:pt x="3333" y="903"/>
                  </a:cubicBezTo>
                  <a:lnTo>
                    <a:pt x="3327" y="890"/>
                  </a:lnTo>
                  <a:lnTo>
                    <a:pt x="3101" y="999"/>
                  </a:lnTo>
                  <a:lnTo>
                    <a:pt x="3043" y="858"/>
                  </a:lnTo>
                  <a:lnTo>
                    <a:pt x="2663" y="1012"/>
                  </a:lnTo>
                  <a:lnTo>
                    <a:pt x="2682" y="1051"/>
                  </a:lnTo>
                  <a:lnTo>
                    <a:pt x="2734" y="1045"/>
                  </a:lnTo>
                  <a:lnTo>
                    <a:pt x="2805" y="1122"/>
                  </a:lnTo>
                  <a:lnTo>
                    <a:pt x="2818" y="1174"/>
                  </a:lnTo>
                  <a:lnTo>
                    <a:pt x="2856" y="1167"/>
                  </a:lnTo>
                  <a:lnTo>
                    <a:pt x="2869" y="1206"/>
                  </a:lnTo>
                  <a:lnTo>
                    <a:pt x="2824" y="1212"/>
                  </a:lnTo>
                  <a:lnTo>
                    <a:pt x="2805" y="1199"/>
                  </a:lnTo>
                  <a:lnTo>
                    <a:pt x="2727" y="1277"/>
                  </a:lnTo>
                  <a:lnTo>
                    <a:pt x="2676" y="1277"/>
                  </a:lnTo>
                  <a:lnTo>
                    <a:pt x="2592" y="1225"/>
                  </a:lnTo>
                  <a:lnTo>
                    <a:pt x="2592" y="1199"/>
                  </a:lnTo>
                  <a:lnTo>
                    <a:pt x="2727" y="1180"/>
                  </a:lnTo>
                  <a:lnTo>
                    <a:pt x="2727" y="1096"/>
                  </a:lnTo>
                  <a:lnTo>
                    <a:pt x="2689" y="1077"/>
                  </a:lnTo>
                  <a:lnTo>
                    <a:pt x="2643" y="1019"/>
                  </a:lnTo>
                  <a:lnTo>
                    <a:pt x="2650" y="1012"/>
                  </a:lnTo>
                  <a:lnTo>
                    <a:pt x="2631" y="922"/>
                  </a:lnTo>
                  <a:lnTo>
                    <a:pt x="2250" y="935"/>
                  </a:lnTo>
                  <a:lnTo>
                    <a:pt x="2515" y="116"/>
                  </a:lnTo>
                  <a:lnTo>
                    <a:pt x="2469" y="116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rgbClr val="E71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021;p43">
              <a:extLst>
                <a:ext uri="{FF2B5EF4-FFF2-40B4-BE49-F238E27FC236}">
                  <a16:creationId xmlns:a16="http://schemas.microsoft.com/office/drawing/2014/main" id="{2BB6DBEA-01A8-6905-9168-FE5894E8BAFC}"/>
                </a:ext>
              </a:extLst>
            </p:cNvPr>
            <p:cNvSpPr/>
            <p:nvPr/>
          </p:nvSpPr>
          <p:spPr>
            <a:xfrm>
              <a:off x="4363663" y="3251232"/>
              <a:ext cx="299988" cy="104751"/>
            </a:xfrm>
            <a:custGeom>
              <a:avLst/>
              <a:gdLst/>
              <a:ahLst/>
              <a:cxnLst/>
              <a:rect l="l" t="t" r="r" b="b"/>
              <a:pathLst>
                <a:path w="1774" h="617" extrusionOk="0">
                  <a:moveTo>
                    <a:pt x="1389" y="1"/>
                  </a:moveTo>
                  <a:cubicBezTo>
                    <a:pt x="1338" y="1"/>
                    <a:pt x="1284" y="18"/>
                    <a:pt x="1245" y="41"/>
                  </a:cubicBezTo>
                  <a:cubicBezTo>
                    <a:pt x="1213" y="54"/>
                    <a:pt x="1187" y="66"/>
                    <a:pt x="1155" y="73"/>
                  </a:cubicBezTo>
                  <a:cubicBezTo>
                    <a:pt x="1122" y="79"/>
                    <a:pt x="1084" y="86"/>
                    <a:pt x="1045" y="86"/>
                  </a:cubicBezTo>
                  <a:cubicBezTo>
                    <a:pt x="1017" y="95"/>
                    <a:pt x="985" y="101"/>
                    <a:pt x="952" y="101"/>
                  </a:cubicBezTo>
                  <a:cubicBezTo>
                    <a:pt x="940" y="101"/>
                    <a:pt x="928" y="100"/>
                    <a:pt x="916" y="99"/>
                  </a:cubicBezTo>
                  <a:cubicBezTo>
                    <a:pt x="884" y="99"/>
                    <a:pt x="845" y="92"/>
                    <a:pt x="806" y="86"/>
                  </a:cubicBezTo>
                  <a:lnTo>
                    <a:pt x="774" y="86"/>
                  </a:lnTo>
                  <a:cubicBezTo>
                    <a:pt x="755" y="79"/>
                    <a:pt x="742" y="73"/>
                    <a:pt x="723" y="66"/>
                  </a:cubicBezTo>
                  <a:cubicBezTo>
                    <a:pt x="723" y="66"/>
                    <a:pt x="716" y="60"/>
                    <a:pt x="716" y="60"/>
                  </a:cubicBezTo>
                  <a:cubicBezTo>
                    <a:pt x="710" y="54"/>
                    <a:pt x="697" y="47"/>
                    <a:pt x="690" y="47"/>
                  </a:cubicBezTo>
                  <a:cubicBezTo>
                    <a:pt x="677" y="41"/>
                    <a:pt x="671" y="41"/>
                    <a:pt x="658" y="34"/>
                  </a:cubicBezTo>
                  <a:cubicBezTo>
                    <a:pt x="645" y="34"/>
                    <a:pt x="639" y="41"/>
                    <a:pt x="626" y="41"/>
                  </a:cubicBezTo>
                  <a:cubicBezTo>
                    <a:pt x="616" y="44"/>
                    <a:pt x="607" y="44"/>
                    <a:pt x="598" y="44"/>
                  </a:cubicBezTo>
                  <a:cubicBezTo>
                    <a:pt x="589" y="44"/>
                    <a:pt x="581" y="44"/>
                    <a:pt x="574" y="47"/>
                  </a:cubicBezTo>
                  <a:cubicBezTo>
                    <a:pt x="536" y="47"/>
                    <a:pt x="503" y="47"/>
                    <a:pt x="465" y="41"/>
                  </a:cubicBezTo>
                  <a:cubicBezTo>
                    <a:pt x="439" y="41"/>
                    <a:pt x="407" y="28"/>
                    <a:pt x="374" y="21"/>
                  </a:cubicBezTo>
                  <a:cubicBezTo>
                    <a:pt x="352" y="18"/>
                    <a:pt x="326" y="16"/>
                    <a:pt x="300" y="16"/>
                  </a:cubicBezTo>
                  <a:cubicBezTo>
                    <a:pt x="275" y="16"/>
                    <a:pt x="249" y="18"/>
                    <a:pt x="226" y="21"/>
                  </a:cubicBezTo>
                  <a:cubicBezTo>
                    <a:pt x="204" y="25"/>
                    <a:pt x="183" y="26"/>
                    <a:pt x="163" y="26"/>
                  </a:cubicBezTo>
                  <a:cubicBezTo>
                    <a:pt x="142" y="26"/>
                    <a:pt x="123" y="25"/>
                    <a:pt x="104" y="21"/>
                  </a:cubicBezTo>
                  <a:cubicBezTo>
                    <a:pt x="84" y="15"/>
                    <a:pt x="65" y="15"/>
                    <a:pt x="46" y="8"/>
                  </a:cubicBezTo>
                  <a:cubicBezTo>
                    <a:pt x="33" y="8"/>
                    <a:pt x="1" y="15"/>
                    <a:pt x="20" y="28"/>
                  </a:cubicBezTo>
                  <a:cubicBezTo>
                    <a:pt x="33" y="34"/>
                    <a:pt x="39" y="34"/>
                    <a:pt x="46" y="41"/>
                  </a:cubicBezTo>
                  <a:cubicBezTo>
                    <a:pt x="59" y="47"/>
                    <a:pt x="65" y="60"/>
                    <a:pt x="78" y="66"/>
                  </a:cubicBezTo>
                  <a:cubicBezTo>
                    <a:pt x="84" y="79"/>
                    <a:pt x="91" y="86"/>
                    <a:pt x="97" y="92"/>
                  </a:cubicBezTo>
                  <a:cubicBezTo>
                    <a:pt x="117" y="105"/>
                    <a:pt x="129" y="118"/>
                    <a:pt x="149" y="124"/>
                  </a:cubicBezTo>
                  <a:cubicBezTo>
                    <a:pt x="168" y="131"/>
                    <a:pt x="181" y="137"/>
                    <a:pt x="194" y="150"/>
                  </a:cubicBezTo>
                  <a:cubicBezTo>
                    <a:pt x="213" y="157"/>
                    <a:pt x="226" y="170"/>
                    <a:pt x="239" y="182"/>
                  </a:cubicBezTo>
                  <a:cubicBezTo>
                    <a:pt x="258" y="189"/>
                    <a:pt x="265" y="208"/>
                    <a:pt x="278" y="215"/>
                  </a:cubicBezTo>
                  <a:cubicBezTo>
                    <a:pt x="284" y="219"/>
                    <a:pt x="290" y="220"/>
                    <a:pt x="296" y="220"/>
                  </a:cubicBezTo>
                  <a:cubicBezTo>
                    <a:pt x="308" y="220"/>
                    <a:pt x="320" y="213"/>
                    <a:pt x="329" y="208"/>
                  </a:cubicBezTo>
                  <a:cubicBezTo>
                    <a:pt x="358" y="194"/>
                    <a:pt x="387" y="176"/>
                    <a:pt x="416" y="176"/>
                  </a:cubicBezTo>
                  <a:cubicBezTo>
                    <a:pt x="426" y="176"/>
                    <a:pt x="436" y="178"/>
                    <a:pt x="445" y="182"/>
                  </a:cubicBezTo>
                  <a:cubicBezTo>
                    <a:pt x="458" y="189"/>
                    <a:pt x="471" y="195"/>
                    <a:pt x="478" y="208"/>
                  </a:cubicBezTo>
                  <a:cubicBezTo>
                    <a:pt x="484" y="215"/>
                    <a:pt x="490" y="228"/>
                    <a:pt x="497" y="234"/>
                  </a:cubicBezTo>
                  <a:cubicBezTo>
                    <a:pt x="510" y="260"/>
                    <a:pt x="523" y="279"/>
                    <a:pt x="536" y="305"/>
                  </a:cubicBezTo>
                  <a:cubicBezTo>
                    <a:pt x="542" y="318"/>
                    <a:pt x="549" y="324"/>
                    <a:pt x="561" y="337"/>
                  </a:cubicBezTo>
                  <a:cubicBezTo>
                    <a:pt x="561" y="344"/>
                    <a:pt x="574" y="350"/>
                    <a:pt x="581" y="357"/>
                  </a:cubicBezTo>
                  <a:cubicBezTo>
                    <a:pt x="587" y="369"/>
                    <a:pt x="600" y="389"/>
                    <a:pt x="607" y="402"/>
                  </a:cubicBezTo>
                  <a:cubicBezTo>
                    <a:pt x="613" y="408"/>
                    <a:pt x="619" y="415"/>
                    <a:pt x="626" y="415"/>
                  </a:cubicBezTo>
                  <a:cubicBezTo>
                    <a:pt x="632" y="418"/>
                    <a:pt x="636" y="419"/>
                    <a:pt x="639" y="419"/>
                  </a:cubicBezTo>
                  <a:cubicBezTo>
                    <a:pt x="642" y="419"/>
                    <a:pt x="645" y="418"/>
                    <a:pt x="652" y="415"/>
                  </a:cubicBezTo>
                  <a:cubicBezTo>
                    <a:pt x="658" y="415"/>
                    <a:pt x="665" y="415"/>
                    <a:pt x="677" y="408"/>
                  </a:cubicBezTo>
                  <a:cubicBezTo>
                    <a:pt x="682" y="408"/>
                    <a:pt x="686" y="405"/>
                    <a:pt x="690" y="405"/>
                  </a:cubicBezTo>
                  <a:cubicBezTo>
                    <a:pt x="693" y="405"/>
                    <a:pt x="695" y="406"/>
                    <a:pt x="697" y="408"/>
                  </a:cubicBezTo>
                  <a:lnTo>
                    <a:pt x="723" y="408"/>
                  </a:lnTo>
                  <a:cubicBezTo>
                    <a:pt x="729" y="408"/>
                    <a:pt x="735" y="415"/>
                    <a:pt x="742" y="421"/>
                  </a:cubicBezTo>
                  <a:cubicBezTo>
                    <a:pt x="755" y="427"/>
                    <a:pt x="768" y="434"/>
                    <a:pt x="781" y="447"/>
                  </a:cubicBezTo>
                  <a:cubicBezTo>
                    <a:pt x="787" y="466"/>
                    <a:pt x="774" y="479"/>
                    <a:pt x="761" y="485"/>
                  </a:cubicBezTo>
                  <a:cubicBezTo>
                    <a:pt x="756" y="487"/>
                    <a:pt x="752" y="487"/>
                    <a:pt x="748" y="487"/>
                  </a:cubicBezTo>
                  <a:cubicBezTo>
                    <a:pt x="730" y="487"/>
                    <a:pt x="719" y="478"/>
                    <a:pt x="703" y="473"/>
                  </a:cubicBezTo>
                  <a:cubicBezTo>
                    <a:pt x="694" y="466"/>
                    <a:pt x="686" y="463"/>
                    <a:pt x="677" y="463"/>
                  </a:cubicBezTo>
                  <a:cubicBezTo>
                    <a:pt x="669" y="463"/>
                    <a:pt x="661" y="466"/>
                    <a:pt x="652" y="473"/>
                  </a:cubicBezTo>
                  <a:cubicBezTo>
                    <a:pt x="632" y="479"/>
                    <a:pt x="619" y="492"/>
                    <a:pt x="600" y="505"/>
                  </a:cubicBezTo>
                  <a:cubicBezTo>
                    <a:pt x="587" y="511"/>
                    <a:pt x="574" y="518"/>
                    <a:pt x="568" y="537"/>
                  </a:cubicBezTo>
                  <a:cubicBezTo>
                    <a:pt x="568" y="556"/>
                    <a:pt x="568" y="576"/>
                    <a:pt x="587" y="576"/>
                  </a:cubicBezTo>
                  <a:cubicBezTo>
                    <a:pt x="613" y="576"/>
                    <a:pt x="632" y="563"/>
                    <a:pt x="658" y="563"/>
                  </a:cubicBezTo>
                  <a:lnTo>
                    <a:pt x="684" y="563"/>
                  </a:lnTo>
                  <a:cubicBezTo>
                    <a:pt x="697" y="556"/>
                    <a:pt x="710" y="556"/>
                    <a:pt x="729" y="550"/>
                  </a:cubicBezTo>
                  <a:cubicBezTo>
                    <a:pt x="761" y="550"/>
                    <a:pt x="794" y="556"/>
                    <a:pt x="826" y="556"/>
                  </a:cubicBezTo>
                  <a:cubicBezTo>
                    <a:pt x="833" y="555"/>
                    <a:pt x="840" y="555"/>
                    <a:pt x="847" y="555"/>
                  </a:cubicBezTo>
                  <a:cubicBezTo>
                    <a:pt x="877" y="555"/>
                    <a:pt x="904" y="564"/>
                    <a:pt x="935" y="569"/>
                  </a:cubicBezTo>
                  <a:cubicBezTo>
                    <a:pt x="968" y="569"/>
                    <a:pt x="1000" y="576"/>
                    <a:pt x="1032" y="576"/>
                  </a:cubicBezTo>
                  <a:cubicBezTo>
                    <a:pt x="1058" y="576"/>
                    <a:pt x="1084" y="576"/>
                    <a:pt x="1109" y="582"/>
                  </a:cubicBezTo>
                  <a:cubicBezTo>
                    <a:pt x="1122" y="589"/>
                    <a:pt x="1135" y="608"/>
                    <a:pt x="1155" y="614"/>
                  </a:cubicBezTo>
                  <a:cubicBezTo>
                    <a:pt x="1160" y="616"/>
                    <a:pt x="1165" y="616"/>
                    <a:pt x="1170" y="616"/>
                  </a:cubicBezTo>
                  <a:cubicBezTo>
                    <a:pt x="1191" y="616"/>
                    <a:pt x="1211" y="608"/>
                    <a:pt x="1232" y="608"/>
                  </a:cubicBezTo>
                  <a:cubicBezTo>
                    <a:pt x="1258" y="602"/>
                    <a:pt x="1283" y="602"/>
                    <a:pt x="1309" y="595"/>
                  </a:cubicBezTo>
                  <a:cubicBezTo>
                    <a:pt x="1322" y="589"/>
                    <a:pt x="1335" y="589"/>
                    <a:pt x="1348" y="589"/>
                  </a:cubicBezTo>
                  <a:lnTo>
                    <a:pt x="1406" y="589"/>
                  </a:lnTo>
                  <a:cubicBezTo>
                    <a:pt x="1432" y="589"/>
                    <a:pt x="1458" y="582"/>
                    <a:pt x="1483" y="576"/>
                  </a:cubicBezTo>
                  <a:cubicBezTo>
                    <a:pt x="1503" y="569"/>
                    <a:pt x="1522" y="569"/>
                    <a:pt x="1548" y="569"/>
                  </a:cubicBezTo>
                  <a:cubicBezTo>
                    <a:pt x="1580" y="563"/>
                    <a:pt x="1612" y="543"/>
                    <a:pt x="1638" y="511"/>
                  </a:cubicBezTo>
                  <a:cubicBezTo>
                    <a:pt x="1657" y="492"/>
                    <a:pt x="1696" y="460"/>
                    <a:pt x="1690" y="427"/>
                  </a:cubicBezTo>
                  <a:cubicBezTo>
                    <a:pt x="1690" y="421"/>
                    <a:pt x="1683" y="408"/>
                    <a:pt x="1683" y="395"/>
                  </a:cubicBezTo>
                  <a:cubicBezTo>
                    <a:pt x="1683" y="379"/>
                    <a:pt x="1683" y="362"/>
                    <a:pt x="1679" y="345"/>
                  </a:cubicBezTo>
                  <a:lnTo>
                    <a:pt x="1679" y="345"/>
                  </a:lnTo>
                  <a:cubicBezTo>
                    <a:pt x="1689" y="353"/>
                    <a:pt x="1701" y="361"/>
                    <a:pt x="1712" y="361"/>
                  </a:cubicBezTo>
                  <a:cubicBezTo>
                    <a:pt x="1718" y="361"/>
                    <a:pt x="1724" y="358"/>
                    <a:pt x="1728" y="350"/>
                  </a:cubicBezTo>
                  <a:cubicBezTo>
                    <a:pt x="1741" y="324"/>
                    <a:pt x="1728" y="286"/>
                    <a:pt x="1735" y="260"/>
                  </a:cubicBezTo>
                  <a:cubicBezTo>
                    <a:pt x="1741" y="234"/>
                    <a:pt x="1761" y="215"/>
                    <a:pt x="1767" y="195"/>
                  </a:cubicBezTo>
                  <a:cubicBezTo>
                    <a:pt x="1773" y="170"/>
                    <a:pt x="1748" y="163"/>
                    <a:pt x="1728" y="163"/>
                  </a:cubicBezTo>
                  <a:cubicBezTo>
                    <a:pt x="1724" y="168"/>
                    <a:pt x="1710" y="172"/>
                    <a:pt x="1702" y="172"/>
                  </a:cubicBezTo>
                  <a:cubicBezTo>
                    <a:pt x="1698" y="172"/>
                    <a:pt x="1696" y="171"/>
                    <a:pt x="1696" y="170"/>
                  </a:cubicBezTo>
                  <a:cubicBezTo>
                    <a:pt x="1696" y="163"/>
                    <a:pt x="1703" y="150"/>
                    <a:pt x="1703" y="144"/>
                  </a:cubicBezTo>
                  <a:cubicBezTo>
                    <a:pt x="1703" y="131"/>
                    <a:pt x="1703" y="118"/>
                    <a:pt x="1696" y="112"/>
                  </a:cubicBezTo>
                  <a:cubicBezTo>
                    <a:pt x="1688" y="100"/>
                    <a:pt x="1676" y="98"/>
                    <a:pt x="1663" y="98"/>
                  </a:cubicBezTo>
                  <a:cubicBezTo>
                    <a:pt x="1655" y="98"/>
                    <a:pt x="1646" y="99"/>
                    <a:pt x="1638" y="99"/>
                  </a:cubicBezTo>
                  <a:cubicBezTo>
                    <a:pt x="1620" y="103"/>
                    <a:pt x="1605" y="108"/>
                    <a:pt x="1588" y="108"/>
                  </a:cubicBezTo>
                  <a:cubicBezTo>
                    <a:pt x="1582" y="108"/>
                    <a:pt x="1575" y="107"/>
                    <a:pt x="1567" y="105"/>
                  </a:cubicBezTo>
                  <a:cubicBezTo>
                    <a:pt x="1541" y="92"/>
                    <a:pt x="1522" y="66"/>
                    <a:pt x="1496" y="47"/>
                  </a:cubicBezTo>
                  <a:cubicBezTo>
                    <a:pt x="1470" y="28"/>
                    <a:pt x="1445" y="8"/>
                    <a:pt x="1412" y="2"/>
                  </a:cubicBezTo>
                  <a:cubicBezTo>
                    <a:pt x="1405" y="1"/>
                    <a:pt x="1397" y="1"/>
                    <a:pt x="13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022;p43">
              <a:extLst>
                <a:ext uri="{FF2B5EF4-FFF2-40B4-BE49-F238E27FC236}">
                  <a16:creationId xmlns:a16="http://schemas.microsoft.com/office/drawing/2014/main" id="{5EAD6E0D-D1E8-2172-C74A-2447E37B3319}"/>
                </a:ext>
              </a:extLst>
            </p:cNvPr>
            <p:cNvSpPr/>
            <p:nvPr/>
          </p:nvSpPr>
          <p:spPr>
            <a:xfrm>
              <a:off x="4431304" y="3354285"/>
              <a:ext cx="154898" cy="76569"/>
            </a:xfrm>
            <a:custGeom>
              <a:avLst/>
              <a:gdLst/>
              <a:ahLst/>
              <a:cxnLst/>
              <a:rect l="l" t="t" r="r" b="b"/>
              <a:pathLst>
                <a:path w="916" h="451" extrusionOk="0">
                  <a:moveTo>
                    <a:pt x="335" y="1"/>
                  </a:moveTo>
                  <a:cubicBezTo>
                    <a:pt x="297" y="1"/>
                    <a:pt x="252" y="14"/>
                    <a:pt x="213" y="14"/>
                  </a:cubicBezTo>
                  <a:cubicBezTo>
                    <a:pt x="200" y="14"/>
                    <a:pt x="194" y="20"/>
                    <a:pt x="181" y="27"/>
                  </a:cubicBezTo>
                  <a:cubicBezTo>
                    <a:pt x="161" y="33"/>
                    <a:pt x="149" y="33"/>
                    <a:pt x="129" y="40"/>
                  </a:cubicBezTo>
                  <a:cubicBezTo>
                    <a:pt x="116" y="46"/>
                    <a:pt x="116" y="53"/>
                    <a:pt x="103" y="65"/>
                  </a:cubicBezTo>
                  <a:cubicBezTo>
                    <a:pt x="103" y="72"/>
                    <a:pt x="97" y="72"/>
                    <a:pt x="90" y="78"/>
                  </a:cubicBezTo>
                  <a:cubicBezTo>
                    <a:pt x="71" y="85"/>
                    <a:pt x="52" y="91"/>
                    <a:pt x="32" y="98"/>
                  </a:cubicBezTo>
                  <a:cubicBezTo>
                    <a:pt x="26" y="104"/>
                    <a:pt x="0" y="111"/>
                    <a:pt x="0" y="130"/>
                  </a:cubicBezTo>
                  <a:cubicBezTo>
                    <a:pt x="0" y="143"/>
                    <a:pt x="20" y="149"/>
                    <a:pt x="26" y="156"/>
                  </a:cubicBezTo>
                  <a:cubicBezTo>
                    <a:pt x="45" y="162"/>
                    <a:pt x="58" y="181"/>
                    <a:pt x="71" y="194"/>
                  </a:cubicBezTo>
                  <a:cubicBezTo>
                    <a:pt x="90" y="207"/>
                    <a:pt x="103" y="227"/>
                    <a:pt x="116" y="246"/>
                  </a:cubicBezTo>
                  <a:cubicBezTo>
                    <a:pt x="129" y="265"/>
                    <a:pt x="142" y="278"/>
                    <a:pt x="161" y="291"/>
                  </a:cubicBezTo>
                  <a:cubicBezTo>
                    <a:pt x="181" y="304"/>
                    <a:pt x="194" y="323"/>
                    <a:pt x="200" y="343"/>
                  </a:cubicBezTo>
                  <a:cubicBezTo>
                    <a:pt x="213" y="362"/>
                    <a:pt x="219" y="375"/>
                    <a:pt x="239" y="388"/>
                  </a:cubicBezTo>
                  <a:cubicBezTo>
                    <a:pt x="258" y="401"/>
                    <a:pt x="277" y="407"/>
                    <a:pt x="297" y="414"/>
                  </a:cubicBezTo>
                  <a:cubicBezTo>
                    <a:pt x="323" y="426"/>
                    <a:pt x="342" y="433"/>
                    <a:pt x="368" y="433"/>
                  </a:cubicBezTo>
                  <a:cubicBezTo>
                    <a:pt x="394" y="433"/>
                    <a:pt x="413" y="446"/>
                    <a:pt x="439" y="446"/>
                  </a:cubicBezTo>
                  <a:cubicBezTo>
                    <a:pt x="452" y="449"/>
                    <a:pt x="466" y="451"/>
                    <a:pt x="481" y="451"/>
                  </a:cubicBezTo>
                  <a:cubicBezTo>
                    <a:pt x="497" y="451"/>
                    <a:pt x="513" y="449"/>
                    <a:pt x="529" y="446"/>
                  </a:cubicBezTo>
                  <a:cubicBezTo>
                    <a:pt x="535" y="446"/>
                    <a:pt x="548" y="439"/>
                    <a:pt x="561" y="439"/>
                  </a:cubicBezTo>
                  <a:cubicBezTo>
                    <a:pt x="574" y="433"/>
                    <a:pt x="587" y="433"/>
                    <a:pt x="600" y="433"/>
                  </a:cubicBezTo>
                  <a:cubicBezTo>
                    <a:pt x="613" y="433"/>
                    <a:pt x="626" y="426"/>
                    <a:pt x="638" y="420"/>
                  </a:cubicBezTo>
                  <a:cubicBezTo>
                    <a:pt x="664" y="407"/>
                    <a:pt x="684" y="394"/>
                    <a:pt x="703" y="368"/>
                  </a:cubicBezTo>
                  <a:cubicBezTo>
                    <a:pt x="716" y="349"/>
                    <a:pt x="729" y="336"/>
                    <a:pt x="755" y="323"/>
                  </a:cubicBezTo>
                  <a:cubicBezTo>
                    <a:pt x="774" y="317"/>
                    <a:pt x="800" y="310"/>
                    <a:pt x="819" y="304"/>
                  </a:cubicBezTo>
                  <a:cubicBezTo>
                    <a:pt x="838" y="298"/>
                    <a:pt x="858" y="291"/>
                    <a:pt x="871" y="285"/>
                  </a:cubicBezTo>
                  <a:cubicBezTo>
                    <a:pt x="916" y="246"/>
                    <a:pt x="845" y="201"/>
                    <a:pt x="825" y="181"/>
                  </a:cubicBezTo>
                  <a:cubicBezTo>
                    <a:pt x="813" y="162"/>
                    <a:pt x="800" y="143"/>
                    <a:pt x="787" y="130"/>
                  </a:cubicBezTo>
                  <a:cubicBezTo>
                    <a:pt x="767" y="111"/>
                    <a:pt x="748" y="91"/>
                    <a:pt x="729" y="65"/>
                  </a:cubicBezTo>
                  <a:cubicBezTo>
                    <a:pt x="709" y="46"/>
                    <a:pt x="697" y="27"/>
                    <a:pt x="671" y="27"/>
                  </a:cubicBezTo>
                  <a:cubicBezTo>
                    <a:pt x="638" y="20"/>
                    <a:pt x="608" y="19"/>
                    <a:pt x="578" y="19"/>
                  </a:cubicBezTo>
                  <a:cubicBezTo>
                    <a:pt x="548" y="19"/>
                    <a:pt x="519" y="20"/>
                    <a:pt x="490" y="20"/>
                  </a:cubicBezTo>
                  <a:cubicBezTo>
                    <a:pt x="471" y="20"/>
                    <a:pt x="458" y="14"/>
                    <a:pt x="439" y="14"/>
                  </a:cubicBezTo>
                  <a:cubicBezTo>
                    <a:pt x="406" y="14"/>
                    <a:pt x="368" y="7"/>
                    <a:pt x="3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023;p43">
              <a:extLst>
                <a:ext uri="{FF2B5EF4-FFF2-40B4-BE49-F238E27FC236}">
                  <a16:creationId xmlns:a16="http://schemas.microsoft.com/office/drawing/2014/main" id="{D40EF7B5-B606-41B4-3DD6-B176959DCE70}"/>
                </a:ext>
              </a:extLst>
            </p:cNvPr>
            <p:cNvSpPr/>
            <p:nvPr/>
          </p:nvSpPr>
          <p:spPr>
            <a:xfrm>
              <a:off x="4651473" y="3145294"/>
              <a:ext cx="560575" cy="190657"/>
            </a:xfrm>
            <a:custGeom>
              <a:avLst/>
              <a:gdLst/>
              <a:ahLst/>
              <a:cxnLst/>
              <a:rect l="l" t="t" r="r" b="b"/>
              <a:pathLst>
                <a:path w="3315" h="1123" extrusionOk="0">
                  <a:moveTo>
                    <a:pt x="948" y="1"/>
                  </a:moveTo>
                  <a:cubicBezTo>
                    <a:pt x="916" y="1"/>
                    <a:pt x="884" y="13"/>
                    <a:pt x="852" y="33"/>
                  </a:cubicBezTo>
                  <a:cubicBezTo>
                    <a:pt x="839" y="39"/>
                    <a:pt x="826" y="46"/>
                    <a:pt x="806" y="52"/>
                  </a:cubicBezTo>
                  <a:cubicBezTo>
                    <a:pt x="800" y="52"/>
                    <a:pt x="787" y="52"/>
                    <a:pt x="774" y="59"/>
                  </a:cubicBezTo>
                  <a:cubicBezTo>
                    <a:pt x="742" y="71"/>
                    <a:pt x="710" y="71"/>
                    <a:pt x="671" y="84"/>
                  </a:cubicBezTo>
                  <a:cubicBezTo>
                    <a:pt x="632" y="97"/>
                    <a:pt x="581" y="91"/>
                    <a:pt x="536" y="97"/>
                  </a:cubicBezTo>
                  <a:cubicBezTo>
                    <a:pt x="497" y="104"/>
                    <a:pt x="458" y="110"/>
                    <a:pt x="420" y="117"/>
                  </a:cubicBezTo>
                  <a:cubicBezTo>
                    <a:pt x="387" y="123"/>
                    <a:pt x="362" y="123"/>
                    <a:pt x="336" y="142"/>
                  </a:cubicBezTo>
                  <a:cubicBezTo>
                    <a:pt x="310" y="162"/>
                    <a:pt x="304" y="188"/>
                    <a:pt x="291" y="213"/>
                  </a:cubicBezTo>
                  <a:cubicBezTo>
                    <a:pt x="278" y="239"/>
                    <a:pt x="265" y="271"/>
                    <a:pt x="252" y="297"/>
                  </a:cubicBezTo>
                  <a:cubicBezTo>
                    <a:pt x="233" y="323"/>
                    <a:pt x="226" y="349"/>
                    <a:pt x="213" y="368"/>
                  </a:cubicBezTo>
                  <a:cubicBezTo>
                    <a:pt x="194" y="394"/>
                    <a:pt x="175" y="420"/>
                    <a:pt x="162" y="439"/>
                  </a:cubicBezTo>
                  <a:cubicBezTo>
                    <a:pt x="142" y="458"/>
                    <a:pt x="136" y="484"/>
                    <a:pt x="123" y="503"/>
                  </a:cubicBezTo>
                  <a:cubicBezTo>
                    <a:pt x="117" y="523"/>
                    <a:pt x="104" y="549"/>
                    <a:pt x="91" y="568"/>
                  </a:cubicBezTo>
                  <a:cubicBezTo>
                    <a:pt x="78" y="587"/>
                    <a:pt x="65" y="607"/>
                    <a:pt x="59" y="626"/>
                  </a:cubicBezTo>
                  <a:cubicBezTo>
                    <a:pt x="46" y="658"/>
                    <a:pt x="26" y="671"/>
                    <a:pt x="7" y="697"/>
                  </a:cubicBezTo>
                  <a:cubicBezTo>
                    <a:pt x="1" y="710"/>
                    <a:pt x="7" y="716"/>
                    <a:pt x="13" y="716"/>
                  </a:cubicBezTo>
                  <a:cubicBezTo>
                    <a:pt x="26" y="723"/>
                    <a:pt x="33" y="729"/>
                    <a:pt x="46" y="729"/>
                  </a:cubicBezTo>
                  <a:cubicBezTo>
                    <a:pt x="60" y="739"/>
                    <a:pt x="71" y="745"/>
                    <a:pt x="83" y="745"/>
                  </a:cubicBezTo>
                  <a:cubicBezTo>
                    <a:pt x="87" y="745"/>
                    <a:pt x="92" y="744"/>
                    <a:pt x="97" y="742"/>
                  </a:cubicBezTo>
                  <a:cubicBezTo>
                    <a:pt x="110" y="736"/>
                    <a:pt x="123" y="729"/>
                    <a:pt x="129" y="723"/>
                  </a:cubicBezTo>
                  <a:cubicBezTo>
                    <a:pt x="149" y="703"/>
                    <a:pt x="162" y="684"/>
                    <a:pt x="168" y="665"/>
                  </a:cubicBezTo>
                  <a:cubicBezTo>
                    <a:pt x="181" y="645"/>
                    <a:pt x="200" y="639"/>
                    <a:pt x="207" y="619"/>
                  </a:cubicBezTo>
                  <a:cubicBezTo>
                    <a:pt x="207" y="619"/>
                    <a:pt x="213" y="613"/>
                    <a:pt x="213" y="613"/>
                  </a:cubicBezTo>
                  <a:cubicBezTo>
                    <a:pt x="215" y="611"/>
                    <a:pt x="218" y="610"/>
                    <a:pt x="221" y="610"/>
                  </a:cubicBezTo>
                  <a:cubicBezTo>
                    <a:pt x="228" y="610"/>
                    <a:pt x="235" y="613"/>
                    <a:pt x="239" y="613"/>
                  </a:cubicBezTo>
                  <a:cubicBezTo>
                    <a:pt x="246" y="613"/>
                    <a:pt x="246" y="607"/>
                    <a:pt x="252" y="607"/>
                  </a:cubicBezTo>
                  <a:cubicBezTo>
                    <a:pt x="265" y="607"/>
                    <a:pt x="284" y="619"/>
                    <a:pt x="297" y="626"/>
                  </a:cubicBezTo>
                  <a:cubicBezTo>
                    <a:pt x="310" y="632"/>
                    <a:pt x="323" y="639"/>
                    <a:pt x="336" y="645"/>
                  </a:cubicBezTo>
                  <a:lnTo>
                    <a:pt x="355" y="645"/>
                  </a:lnTo>
                  <a:cubicBezTo>
                    <a:pt x="362" y="652"/>
                    <a:pt x="368" y="652"/>
                    <a:pt x="374" y="652"/>
                  </a:cubicBezTo>
                  <a:lnTo>
                    <a:pt x="407" y="652"/>
                  </a:lnTo>
                  <a:cubicBezTo>
                    <a:pt x="413" y="652"/>
                    <a:pt x="426" y="652"/>
                    <a:pt x="439" y="645"/>
                  </a:cubicBezTo>
                  <a:cubicBezTo>
                    <a:pt x="452" y="639"/>
                    <a:pt x="465" y="619"/>
                    <a:pt x="478" y="613"/>
                  </a:cubicBezTo>
                  <a:cubicBezTo>
                    <a:pt x="497" y="600"/>
                    <a:pt x="516" y="587"/>
                    <a:pt x="536" y="581"/>
                  </a:cubicBezTo>
                  <a:cubicBezTo>
                    <a:pt x="549" y="568"/>
                    <a:pt x="568" y="561"/>
                    <a:pt x="587" y="555"/>
                  </a:cubicBezTo>
                  <a:cubicBezTo>
                    <a:pt x="600" y="549"/>
                    <a:pt x="613" y="549"/>
                    <a:pt x="632" y="549"/>
                  </a:cubicBezTo>
                  <a:lnTo>
                    <a:pt x="658" y="549"/>
                  </a:lnTo>
                  <a:cubicBezTo>
                    <a:pt x="665" y="555"/>
                    <a:pt x="671" y="555"/>
                    <a:pt x="684" y="555"/>
                  </a:cubicBezTo>
                  <a:cubicBezTo>
                    <a:pt x="690" y="561"/>
                    <a:pt x="697" y="568"/>
                    <a:pt x="703" y="568"/>
                  </a:cubicBezTo>
                  <a:cubicBezTo>
                    <a:pt x="723" y="574"/>
                    <a:pt x="736" y="574"/>
                    <a:pt x="748" y="587"/>
                  </a:cubicBezTo>
                  <a:cubicBezTo>
                    <a:pt x="755" y="594"/>
                    <a:pt x="768" y="594"/>
                    <a:pt x="774" y="600"/>
                  </a:cubicBezTo>
                  <a:cubicBezTo>
                    <a:pt x="778" y="602"/>
                    <a:pt x="783" y="603"/>
                    <a:pt x="787" y="603"/>
                  </a:cubicBezTo>
                  <a:cubicBezTo>
                    <a:pt x="796" y="603"/>
                    <a:pt x="804" y="600"/>
                    <a:pt x="813" y="600"/>
                  </a:cubicBezTo>
                  <a:cubicBezTo>
                    <a:pt x="819" y="600"/>
                    <a:pt x="826" y="594"/>
                    <a:pt x="832" y="594"/>
                  </a:cubicBezTo>
                  <a:cubicBezTo>
                    <a:pt x="845" y="587"/>
                    <a:pt x="852" y="587"/>
                    <a:pt x="858" y="587"/>
                  </a:cubicBezTo>
                  <a:cubicBezTo>
                    <a:pt x="864" y="581"/>
                    <a:pt x="871" y="568"/>
                    <a:pt x="877" y="561"/>
                  </a:cubicBezTo>
                  <a:cubicBezTo>
                    <a:pt x="884" y="561"/>
                    <a:pt x="884" y="555"/>
                    <a:pt x="890" y="555"/>
                  </a:cubicBezTo>
                  <a:cubicBezTo>
                    <a:pt x="897" y="549"/>
                    <a:pt x="897" y="549"/>
                    <a:pt x="903" y="542"/>
                  </a:cubicBezTo>
                  <a:cubicBezTo>
                    <a:pt x="903" y="542"/>
                    <a:pt x="910" y="536"/>
                    <a:pt x="910" y="536"/>
                  </a:cubicBezTo>
                  <a:cubicBezTo>
                    <a:pt x="916" y="529"/>
                    <a:pt x="922" y="529"/>
                    <a:pt x="929" y="523"/>
                  </a:cubicBezTo>
                  <a:cubicBezTo>
                    <a:pt x="935" y="516"/>
                    <a:pt x="942" y="516"/>
                    <a:pt x="942" y="510"/>
                  </a:cubicBezTo>
                  <a:cubicBezTo>
                    <a:pt x="948" y="510"/>
                    <a:pt x="955" y="503"/>
                    <a:pt x="961" y="497"/>
                  </a:cubicBezTo>
                  <a:cubicBezTo>
                    <a:pt x="970" y="492"/>
                    <a:pt x="979" y="488"/>
                    <a:pt x="991" y="488"/>
                  </a:cubicBezTo>
                  <a:cubicBezTo>
                    <a:pt x="996" y="488"/>
                    <a:pt x="1001" y="489"/>
                    <a:pt x="1006" y="491"/>
                  </a:cubicBezTo>
                  <a:cubicBezTo>
                    <a:pt x="1026" y="491"/>
                    <a:pt x="1039" y="497"/>
                    <a:pt x="1058" y="503"/>
                  </a:cubicBezTo>
                  <a:cubicBezTo>
                    <a:pt x="1071" y="510"/>
                    <a:pt x="1084" y="516"/>
                    <a:pt x="1097" y="529"/>
                  </a:cubicBezTo>
                  <a:cubicBezTo>
                    <a:pt x="1122" y="549"/>
                    <a:pt x="1155" y="555"/>
                    <a:pt x="1187" y="561"/>
                  </a:cubicBezTo>
                  <a:cubicBezTo>
                    <a:pt x="1206" y="568"/>
                    <a:pt x="1219" y="568"/>
                    <a:pt x="1238" y="568"/>
                  </a:cubicBezTo>
                  <a:cubicBezTo>
                    <a:pt x="1248" y="565"/>
                    <a:pt x="1256" y="563"/>
                    <a:pt x="1264" y="563"/>
                  </a:cubicBezTo>
                  <a:cubicBezTo>
                    <a:pt x="1272" y="563"/>
                    <a:pt x="1280" y="565"/>
                    <a:pt x="1290" y="568"/>
                  </a:cubicBezTo>
                  <a:cubicBezTo>
                    <a:pt x="1296" y="574"/>
                    <a:pt x="1309" y="581"/>
                    <a:pt x="1316" y="587"/>
                  </a:cubicBezTo>
                  <a:cubicBezTo>
                    <a:pt x="1329" y="594"/>
                    <a:pt x="1342" y="607"/>
                    <a:pt x="1354" y="619"/>
                  </a:cubicBezTo>
                  <a:cubicBezTo>
                    <a:pt x="1361" y="626"/>
                    <a:pt x="1367" y="639"/>
                    <a:pt x="1367" y="652"/>
                  </a:cubicBezTo>
                  <a:cubicBezTo>
                    <a:pt x="1367" y="658"/>
                    <a:pt x="1361" y="671"/>
                    <a:pt x="1367" y="678"/>
                  </a:cubicBezTo>
                  <a:cubicBezTo>
                    <a:pt x="1367" y="678"/>
                    <a:pt x="1374" y="684"/>
                    <a:pt x="1380" y="684"/>
                  </a:cubicBezTo>
                  <a:cubicBezTo>
                    <a:pt x="1387" y="690"/>
                    <a:pt x="1400" y="703"/>
                    <a:pt x="1393" y="716"/>
                  </a:cubicBezTo>
                  <a:cubicBezTo>
                    <a:pt x="1393" y="716"/>
                    <a:pt x="1393" y="716"/>
                    <a:pt x="1387" y="723"/>
                  </a:cubicBezTo>
                  <a:cubicBezTo>
                    <a:pt x="1387" y="723"/>
                    <a:pt x="1393" y="729"/>
                    <a:pt x="1387" y="729"/>
                  </a:cubicBezTo>
                  <a:cubicBezTo>
                    <a:pt x="1393" y="742"/>
                    <a:pt x="1400" y="748"/>
                    <a:pt x="1412" y="755"/>
                  </a:cubicBezTo>
                  <a:cubicBezTo>
                    <a:pt x="1419" y="761"/>
                    <a:pt x="1425" y="761"/>
                    <a:pt x="1432" y="768"/>
                  </a:cubicBezTo>
                  <a:cubicBezTo>
                    <a:pt x="1445" y="774"/>
                    <a:pt x="1458" y="774"/>
                    <a:pt x="1464" y="781"/>
                  </a:cubicBezTo>
                  <a:cubicBezTo>
                    <a:pt x="1470" y="781"/>
                    <a:pt x="1477" y="787"/>
                    <a:pt x="1490" y="794"/>
                  </a:cubicBezTo>
                  <a:lnTo>
                    <a:pt x="1503" y="800"/>
                  </a:lnTo>
                  <a:cubicBezTo>
                    <a:pt x="1509" y="800"/>
                    <a:pt x="1516" y="800"/>
                    <a:pt x="1522" y="806"/>
                  </a:cubicBezTo>
                  <a:cubicBezTo>
                    <a:pt x="1535" y="806"/>
                    <a:pt x="1541" y="813"/>
                    <a:pt x="1554" y="813"/>
                  </a:cubicBezTo>
                  <a:cubicBezTo>
                    <a:pt x="1574" y="819"/>
                    <a:pt x="1593" y="839"/>
                    <a:pt x="1612" y="852"/>
                  </a:cubicBezTo>
                  <a:cubicBezTo>
                    <a:pt x="1619" y="858"/>
                    <a:pt x="1625" y="864"/>
                    <a:pt x="1632" y="871"/>
                  </a:cubicBezTo>
                  <a:cubicBezTo>
                    <a:pt x="1638" y="877"/>
                    <a:pt x="1651" y="884"/>
                    <a:pt x="1657" y="890"/>
                  </a:cubicBezTo>
                  <a:cubicBezTo>
                    <a:pt x="1670" y="903"/>
                    <a:pt x="1683" y="910"/>
                    <a:pt x="1703" y="923"/>
                  </a:cubicBezTo>
                  <a:cubicBezTo>
                    <a:pt x="1709" y="923"/>
                    <a:pt x="1715" y="929"/>
                    <a:pt x="1722" y="942"/>
                  </a:cubicBezTo>
                  <a:cubicBezTo>
                    <a:pt x="1735" y="948"/>
                    <a:pt x="1748" y="955"/>
                    <a:pt x="1761" y="961"/>
                  </a:cubicBezTo>
                  <a:cubicBezTo>
                    <a:pt x="1767" y="968"/>
                    <a:pt x="1773" y="974"/>
                    <a:pt x="1780" y="974"/>
                  </a:cubicBezTo>
                  <a:cubicBezTo>
                    <a:pt x="1786" y="981"/>
                    <a:pt x="1786" y="981"/>
                    <a:pt x="1793" y="981"/>
                  </a:cubicBezTo>
                  <a:cubicBezTo>
                    <a:pt x="1806" y="987"/>
                    <a:pt x="1812" y="987"/>
                    <a:pt x="1819" y="993"/>
                  </a:cubicBezTo>
                  <a:cubicBezTo>
                    <a:pt x="1838" y="1000"/>
                    <a:pt x="1851" y="1013"/>
                    <a:pt x="1864" y="1019"/>
                  </a:cubicBezTo>
                  <a:cubicBezTo>
                    <a:pt x="1883" y="1026"/>
                    <a:pt x="1902" y="1032"/>
                    <a:pt x="1922" y="1039"/>
                  </a:cubicBezTo>
                  <a:cubicBezTo>
                    <a:pt x="1948" y="1045"/>
                    <a:pt x="1980" y="1051"/>
                    <a:pt x="2012" y="1051"/>
                  </a:cubicBezTo>
                  <a:cubicBezTo>
                    <a:pt x="2025" y="1058"/>
                    <a:pt x="2031" y="1058"/>
                    <a:pt x="2044" y="1058"/>
                  </a:cubicBezTo>
                  <a:cubicBezTo>
                    <a:pt x="2051" y="1058"/>
                    <a:pt x="2057" y="1064"/>
                    <a:pt x="2064" y="1064"/>
                  </a:cubicBezTo>
                  <a:lnTo>
                    <a:pt x="2076" y="1064"/>
                  </a:lnTo>
                  <a:cubicBezTo>
                    <a:pt x="2079" y="1066"/>
                    <a:pt x="2080" y="1067"/>
                    <a:pt x="2081" y="1067"/>
                  </a:cubicBezTo>
                  <a:cubicBezTo>
                    <a:pt x="2084" y="1067"/>
                    <a:pt x="2085" y="1064"/>
                    <a:pt x="2089" y="1064"/>
                  </a:cubicBezTo>
                  <a:lnTo>
                    <a:pt x="2115" y="1064"/>
                  </a:lnTo>
                  <a:cubicBezTo>
                    <a:pt x="2128" y="1071"/>
                    <a:pt x="2141" y="1071"/>
                    <a:pt x="2154" y="1071"/>
                  </a:cubicBezTo>
                  <a:cubicBezTo>
                    <a:pt x="2173" y="1071"/>
                    <a:pt x="2186" y="1077"/>
                    <a:pt x="2205" y="1077"/>
                  </a:cubicBezTo>
                  <a:cubicBezTo>
                    <a:pt x="2218" y="1077"/>
                    <a:pt x="2238" y="1084"/>
                    <a:pt x="2251" y="1084"/>
                  </a:cubicBezTo>
                  <a:lnTo>
                    <a:pt x="2283" y="1084"/>
                  </a:lnTo>
                  <a:cubicBezTo>
                    <a:pt x="2296" y="1084"/>
                    <a:pt x="2309" y="1087"/>
                    <a:pt x="2321" y="1087"/>
                  </a:cubicBezTo>
                  <a:cubicBezTo>
                    <a:pt x="2328" y="1087"/>
                    <a:pt x="2334" y="1086"/>
                    <a:pt x="2341" y="1084"/>
                  </a:cubicBezTo>
                  <a:cubicBezTo>
                    <a:pt x="2354" y="1077"/>
                    <a:pt x="2367" y="1077"/>
                    <a:pt x="2380" y="1071"/>
                  </a:cubicBezTo>
                  <a:cubicBezTo>
                    <a:pt x="2392" y="1064"/>
                    <a:pt x="2399" y="1064"/>
                    <a:pt x="2405" y="1064"/>
                  </a:cubicBezTo>
                  <a:cubicBezTo>
                    <a:pt x="2425" y="1064"/>
                    <a:pt x="2438" y="1058"/>
                    <a:pt x="2450" y="1058"/>
                  </a:cubicBezTo>
                  <a:lnTo>
                    <a:pt x="2502" y="968"/>
                  </a:lnTo>
                  <a:lnTo>
                    <a:pt x="2612" y="871"/>
                  </a:lnTo>
                  <a:lnTo>
                    <a:pt x="2811" y="1122"/>
                  </a:lnTo>
                  <a:lnTo>
                    <a:pt x="2960" y="1097"/>
                  </a:lnTo>
                  <a:lnTo>
                    <a:pt x="3160" y="1006"/>
                  </a:lnTo>
                  <a:lnTo>
                    <a:pt x="2882" y="690"/>
                  </a:lnTo>
                  <a:lnTo>
                    <a:pt x="2876" y="523"/>
                  </a:lnTo>
                  <a:lnTo>
                    <a:pt x="3314" y="246"/>
                  </a:lnTo>
                  <a:cubicBezTo>
                    <a:pt x="3308" y="239"/>
                    <a:pt x="3295" y="239"/>
                    <a:pt x="3282" y="233"/>
                  </a:cubicBezTo>
                  <a:cubicBezTo>
                    <a:pt x="3231" y="213"/>
                    <a:pt x="3179" y="194"/>
                    <a:pt x="3134" y="168"/>
                  </a:cubicBezTo>
                  <a:cubicBezTo>
                    <a:pt x="3098" y="143"/>
                    <a:pt x="3058" y="117"/>
                    <a:pt x="3012" y="117"/>
                  </a:cubicBezTo>
                  <a:cubicBezTo>
                    <a:pt x="2999" y="117"/>
                    <a:pt x="2986" y="119"/>
                    <a:pt x="2973" y="123"/>
                  </a:cubicBezTo>
                  <a:cubicBezTo>
                    <a:pt x="2953" y="130"/>
                    <a:pt x="2947" y="155"/>
                    <a:pt x="2947" y="175"/>
                  </a:cubicBezTo>
                  <a:cubicBezTo>
                    <a:pt x="2947" y="220"/>
                    <a:pt x="2921" y="258"/>
                    <a:pt x="2895" y="291"/>
                  </a:cubicBezTo>
                  <a:cubicBezTo>
                    <a:pt x="2883" y="306"/>
                    <a:pt x="2868" y="311"/>
                    <a:pt x="2853" y="311"/>
                  </a:cubicBezTo>
                  <a:cubicBezTo>
                    <a:pt x="2835" y="311"/>
                    <a:pt x="2816" y="304"/>
                    <a:pt x="2799" y="297"/>
                  </a:cubicBezTo>
                  <a:cubicBezTo>
                    <a:pt x="2766" y="284"/>
                    <a:pt x="2741" y="271"/>
                    <a:pt x="2708" y="258"/>
                  </a:cubicBezTo>
                  <a:cubicBezTo>
                    <a:pt x="2683" y="246"/>
                    <a:pt x="2663" y="233"/>
                    <a:pt x="2637" y="226"/>
                  </a:cubicBezTo>
                  <a:cubicBezTo>
                    <a:pt x="2624" y="226"/>
                    <a:pt x="2603" y="223"/>
                    <a:pt x="2586" y="223"/>
                  </a:cubicBezTo>
                  <a:cubicBezTo>
                    <a:pt x="2578" y="223"/>
                    <a:pt x="2571" y="224"/>
                    <a:pt x="2566" y="226"/>
                  </a:cubicBezTo>
                  <a:cubicBezTo>
                    <a:pt x="2547" y="233"/>
                    <a:pt x="2541" y="265"/>
                    <a:pt x="2528" y="278"/>
                  </a:cubicBezTo>
                  <a:cubicBezTo>
                    <a:pt x="2508" y="304"/>
                    <a:pt x="2489" y="329"/>
                    <a:pt x="2470" y="355"/>
                  </a:cubicBezTo>
                  <a:cubicBezTo>
                    <a:pt x="2444" y="386"/>
                    <a:pt x="2402" y="413"/>
                    <a:pt x="2357" y="413"/>
                  </a:cubicBezTo>
                  <a:cubicBezTo>
                    <a:pt x="2345" y="413"/>
                    <a:pt x="2333" y="411"/>
                    <a:pt x="2321" y="407"/>
                  </a:cubicBezTo>
                  <a:cubicBezTo>
                    <a:pt x="2302" y="400"/>
                    <a:pt x="2283" y="381"/>
                    <a:pt x="2263" y="375"/>
                  </a:cubicBezTo>
                  <a:cubicBezTo>
                    <a:pt x="2212" y="336"/>
                    <a:pt x="2167" y="284"/>
                    <a:pt x="2109" y="258"/>
                  </a:cubicBezTo>
                  <a:cubicBezTo>
                    <a:pt x="2089" y="252"/>
                    <a:pt x="2076" y="246"/>
                    <a:pt x="2057" y="239"/>
                  </a:cubicBezTo>
                  <a:cubicBezTo>
                    <a:pt x="2031" y="233"/>
                    <a:pt x="2012" y="220"/>
                    <a:pt x="1986" y="207"/>
                  </a:cubicBezTo>
                  <a:cubicBezTo>
                    <a:pt x="1960" y="200"/>
                    <a:pt x="1935" y="194"/>
                    <a:pt x="1909" y="181"/>
                  </a:cubicBezTo>
                  <a:cubicBezTo>
                    <a:pt x="1877" y="175"/>
                    <a:pt x="1851" y="175"/>
                    <a:pt x="1825" y="162"/>
                  </a:cubicBezTo>
                  <a:cubicBezTo>
                    <a:pt x="1773" y="149"/>
                    <a:pt x="1728" y="136"/>
                    <a:pt x="1683" y="117"/>
                  </a:cubicBezTo>
                  <a:cubicBezTo>
                    <a:pt x="1657" y="110"/>
                    <a:pt x="1638" y="104"/>
                    <a:pt x="1612" y="97"/>
                  </a:cubicBezTo>
                  <a:cubicBezTo>
                    <a:pt x="1593" y="91"/>
                    <a:pt x="1574" y="91"/>
                    <a:pt x="1554" y="91"/>
                  </a:cubicBezTo>
                  <a:cubicBezTo>
                    <a:pt x="1516" y="78"/>
                    <a:pt x="1477" y="71"/>
                    <a:pt x="1438" y="65"/>
                  </a:cubicBezTo>
                  <a:cubicBezTo>
                    <a:pt x="1367" y="52"/>
                    <a:pt x="1284" y="52"/>
                    <a:pt x="1206" y="39"/>
                  </a:cubicBezTo>
                  <a:cubicBezTo>
                    <a:pt x="1193" y="33"/>
                    <a:pt x="1180" y="33"/>
                    <a:pt x="1161" y="33"/>
                  </a:cubicBezTo>
                  <a:cubicBezTo>
                    <a:pt x="1129" y="26"/>
                    <a:pt x="1097" y="13"/>
                    <a:pt x="1064" y="7"/>
                  </a:cubicBezTo>
                  <a:cubicBezTo>
                    <a:pt x="1051" y="7"/>
                    <a:pt x="1039" y="10"/>
                    <a:pt x="1026" y="10"/>
                  </a:cubicBezTo>
                  <a:cubicBezTo>
                    <a:pt x="1019" y="10"/>
                    <a:pt x="1013" y="9"/>
                    <a:pt x="1006" y="7"/>
                  </a:cubicBezTo>
                  <a:cubicBezTo>
                    <a:pt x="987" y="7"/>
                    <a:pt x="968" y="1"/>
                    <a:pt x="9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024;p43">
              <a:extLst>
                <a:ext uri="{FF2B5EF4-FFF2-40B4-BE49-F238E27FC236}">
                  <a16:creationId xmlns:a16="http://schemas.microsoft.com/office/drawing/2014/main" id="{C3DB6941-420A-CEAF-7377-279D42DFD8ED}"/>
                </a:ext>
              </a:extLst>
            </p:cNvPr>
            <p:cNvSpPr/>
            <p:nvPr/>
          </p:nvSpPr>
          <p:spPr>
            <a:xfrm>
              <a:off x="4359267" y="2257548"/>
              <a:ext cx="1465442" cy="999635"/>
            </a:xfrm>
            <a:custGeom>
              <a:avLst/>
              <a:gdLst/>
              <a:ahLst/>
              <a:cxnLst/>
              <a:rect l="l" t="t" r="r" b="b"/>
              <a:pathLst>
                <a:path w="8666" h="5888" extrusionOk="0">
                  <a:moveTo>
                    <a:pt x="3933" y="1"/>
                  </a:moveTo>
                  <a:lnTo>
                    <a:pt x="3985" y="98"/>
                  </a:lnTo>
                  <a:lnTo>
                    <a:pt x="4056" y="233"/>
                  </a:lnTo>
                  <a:lnTo>
                    <a:pt x="4082" y="439"/>
                  </a:lnTo>
                  <a:lnTo>
                    <a:pt x="4037" y="581"/>
                  </a:lnTo>
                  <a:lnTo>
                    <a:pt x="3863" y="1136"/>
                  </a:lnTo>
                  <a:lnTo>
                    <a:pt x="3373" y="1490"/>
                  </a:lnTo>
                  <a:lnTo>
                    <a:pt x="3205" y="1561"/>
                  </a:lnTo>
                  <a:lnTo>
                    <a:pt x="3134" y="1651"/>
                  </a:lnTo>
                  <a:lnTo>
                    <a:pt x="3018" y="1709"/>
                  </a:lnTo>
                  <a:lnTo>
                    <a:pt x="2779" y="1942"/>
                  </a:lnTo>
                  <a:lnTo>
                    <a:pt x="2683" y="2045"/>
                  </a:lnTo>
                  <a:lnTo>
                    <a:pt x="2670" y="2148"/>
                  </a:lnTo>
                  <a:lnTo>
                    <a:pt x="2489" y="2412"/>
                  </a:lnTo>
                  <a:lnTo>
                    <a:pt x="2354" y="2438"/>
                  </a:lnTo>
                  <a:lnTo>
                    <a:pt x="1916" y="2580"/>
                  </a:lnTo>
                  <a:cubicBezTo>
                    <a:pt x="1916" y="2618"/>
                    <a:pt x="1922" y="2664"/>
                    <a:pt x="1935" y="2696"/>
                  </a:cubicBezTo>
                  <a:cubicBezTo>
                    <a:pt x="1967" y="2735"/>
                    <a:pt x="2012" y="2767"/>
                    <a:pt x="1999" y="2818"/>
                  </a:cubicBezTo>
                  <a:cubicBezTo>
                    <a:pt x="1986" y="2863"/>
                    <a:pt x="1999" y="2896"/>
                    <a:pt x="2025" y="2915"/>
                  </a:cubicBezTo>
                  <a:cubicBezTo>
                    <a:pt x="2051" y="2934"/>
                    <a:pt x="2044" y="3012"/>
                    <a:pt x="2044" y="3083"/>
                  </a:cubicBezTo>
                  <a:cubicBezTo>
                    <a:pt x="2038" y="3144"/>
                    <a:pt x="1968" y="3251"/>
                    <a:pt x="2033" y="3251"/>
                  </a:cubicBezTo>
                  <a:cubicBezTo>
                    <a:pt x="2036" y="3251"/>
                    <a:pt x="2040" y="3251"/>
                    <a:pt x="2044" y="3250"/>
                  </a:cubicBezTo>
                  <a:cubicBezTo>
                    <a:pt x="2105" y="3236"/>
                    <a:pt x="2118" y="3226"/>
                    <a:pt x="2136" y="3226"/>
                  </a:cubicBezTo>
                  <a:cubicBezTo>
                    <a:pt x="2142" y="3226"/>
                    <a:pt x="2150" y="3227"/>
                    <a:pt x="2160" y="3231"/>
                  </a:cubicBezTo>
                  <a:cubicBezTo>
                    <a:pt x="2193" y="3250"/>
                    <a:pt x="2309" y="3270"/>
                    <a:pt x="2322" y="3334"/>
                  </a:cubicBezTo>
                  <a:cubicBezTo>
                    <a:pt x="2335" y="3405"/>
                    <a:pt x="2405" y="3437"/>
                    <a:pt x="2393" y="3495"/>
                  </a:cubicBezTo>
                  <a:cubicBezTo>
                    <a:pt x="2380" y="3551"/>
                    <a:pt x="2280" y="3735"/>
                    <a:pt x="2327" y="3735"/>
                  </a:cubicBezTo>
                  <a:cubicBezTo>
                    <a:pt x="2329" y="3735"/>
                    <a:pt x="2332" y="3735"/>
                    <a:pt x="2335" y="3734"/>
                  </a:cubicBezTo>
                  <a:cubicBezTo>
                    <a:pt x="2338" y="3733"/>
                    <a:pt x="2340" y="3733"/>
                    <a:pt x="2342" y="3733"/>
                  </a:cubicBezTo>
                  <a:cubicBezTo>
                    <a:pt x="2385" y="3733"/>
                    <a:pt x="2282" y="3833"/>
                    <a:pt x="2359" y="3833"/>
                  </a:cubicBezTo>
                  <a:cubicBezTo>
                    <a:pt x="2372" y="3833"/>
                    <a:pt x="2389" y="3830"/>
                    <a:pt x="2412" y="3824"/>
                  </a:cubicBezTo>
                  <a:cubicBezTo>
                    <a:pt x="2586" y="3779"/>
                    <a:pt x="2418" y="3682"/>
                    <a:pt x="2528" y="3682"/>
                  </a:cubicBezTo>
                  <a:cubicBezTo>
                    <a:pt x="2638" y="3682"/>
                    <a:pt x="2696" y="3708"/>
                    <a:pt x="2689" y="3792"/>
                  </a:cubicBezTo>
                  <a:cubicBezTo>
                    <a:pt x="2683" y="3876"/>
                    <a:pt x="2625" y="3934"/>
                    <a:pt x="2670" y="3998"/>
                  </a:cubicBezTo>
                  <a:cubicBezTo>
                    <a:pt x="2715" y="4056"/>
                    <a:pt x="2779" y="4166"/>
                    <a:pt x="2773" y="4224"/>
                  </a:cubicBezTo>
                  <a:cubicBezTo>
                    <a:pt x="2767" y="4282"/>
                    <a:pt x="2773" y="4346"/>
                    <a:pt x="2773" y="4346"/>
                  </a:cubicBezTo>
                  <a:cubicBezTo>
                    <a:pt x="2773" y="4346"/>
                    <a:pt x="2844" y="4404"/>
                    <a:pt x="2844" y="4456"/>
                  </a:cubicBezTo>
                  <a:cubicBezTo>
                    <a:pt x="2844" y="4501"/>
                    <a:pt x="2831" y="4546"/>
                    <a:pt x="2857" y="4559"/>
                  </a:cubicBezTo>
                  <a:cubicBezTo>
                    <a:pt x="2889" y="4578"/>
                    <a:pt x="2960" y="4656"/>
                    <a:pt x="2953" y="4682"/>
                  </a:cubicBezTo>
                  <a:cubicBezTo>
                    <a:pt x="2947" y="4714"/>
                    <a:pt x="2966" y="4778"/>
                    <a:pt x="2941" y="4798"/>
                  </a:cubicBezTo>
                  <a:cubicBezTo>
                    <a:pt x="2923" y="4815"/>
                    <a:pt x="2836" y="4892"/>
                    <a:pt x="2785" y="4892"/>
                  </a:cubicBezTo>
                  <a:cubicBezTo>
                    <a:pt x="2778" y="4892"/>
                    <a:pt x="2772" y="4891"/>
                    <a:pt x="2767" y="4888"/>
                  </a:cubicBezTo>
                  <a:cubicBezTo>
                    <a:pt x="2721" y="4862"/>
                    <a:pt x="2554" y="4746"/>
                    <a:pt x="2502" y="4714"/>
                  </a:cubicBezTo>
                  <a:cubicBezTo>
                    <a:pt x="2444" y="4682"/>
                    <a:pt x="2431" y="4636"/>
                    <a:pt x="2393" y="4598"/>
                  </a:cubicBezTo>
                  <a:cubicBezTo>
                    <a:pt x="2366" y="4566"/>
                    <a:pt x="2336" y="4518"/>
                    <a:pt x="2274" y="4518"/>
                  </a:cubicBezTo>
                  <a:cubicBezTo>
                    <a:pt x="2260" y="4518"/>
                    <a:pt x="2243" y="4521"/>
                    <a:pt x="2225" y="4527"/>
                  </a:cubicBezTo>
                  <a:cubicBezTo>
                    <a:pt x="2148" y="4554"/>
                    <a:pt x="1967" y="4652"/>
                    <a:pt x="1888" y="4652"/>
                  </a:cubicBezTo>
                  <a:cubicBezTo>
                    <a:pt x="1875" y="4652"/>
                    <a:pt x="1864" y="4649"/>
                    <a:pt x="1857" y="4643"/>
                  </a:cubicBezTo>
                  <a:cubicBezTo>
                    <a:pt x="1830" y="4616"/>
                    <a:pt x="1787" y="4598"/>
                    <a:pt x="1742" y="4598"/>
                  </a:cubicBezTo>
                  <a:cubicBezTo>
                    <a:pt x="1713" y="4598"/>
                    <a:pt x="1683" y="4606"/>
                    <a:pt x="1658" y="4624"/>
                  </a:cubicBezTo>
                  <a:cubicBezTo>
                    <a:pt x="1602" y="4662"/>
                    <a:pt x="1571" y="4754"/>
                    <a:pt x="1497" y="4754"/>
                  </a:cubicBezTo>
                  <a:cubicBezTo>
                    <a:pt x="1485" y="4754"/>
                    <a:pt x="1472" y="4751"/>
                    <a:pt x="1458" y="4746"/>
                  </a:cubicBezTo>
                  <a:cubicBezTo>
                    <a:pt x="1355" y="4714"/>
                    <a:pt x="1232" y="4649"/>
                    <a:pt x="1187" y="4636"/>
                  </a:cubicBezTo>
                  <a:cubicBezTo>
                    <a:pt x="1154" y="4627"/>
                    <a:pt x="1118" y="4607"/>
                    <a:pt x="1086" y="4607"/>
                  </a:cubicBezTo>
                  <a:cubicBezTo>
                    <a:pt x="1074" y="4607"/>
                    <a:pt x="1062" y="4610"/>
                    <a:pt x="1052" y="4617"/>
                  </a:cubicBezTo>
                  <a:cubicBezTo>
                    <a:pt x="1025" y="4638"/>
                    <a:pt x="1012" y="4659"/>
                    <a:pt x="983" y="4659"/>
                  </a:cubicBezTo>
                  <a:cubicBezTo>
                    <a:pt x="977" y="4659"/>
                    <a:pt x="970" y="4658"/>
                    <a:pt x="961" y="4656"/>
                  </a:cubicBezTo>
                  <a:cubicBezTo>
                    <a:pt x="936" y="4649"/>
                    <a:pt x="910" y="4649"/>
                    <a:pt x="884" y="4643"/>
                  </a:cubicBezTo>
                  <a:cubicBezTo>
                    <a:pt x="871" y="4694"/>
                    <a:pt x="845" y="4759"/>
                    <a:pt x="826" y="4778"/>
                  </a:cubicBezTo>
                  <a:cubicBezTo>
                    <a:pt x="787" y="4804"/>
                    <a:pt x="729" y="4817"/>
                    <a:pt x="742" y="4881"/>
                  </a:cubicBezTo>
                  <a:cubicBezTo>
                    <a:pt x="755" y="4952"/>
                    <a:pt x="729" y="5114"/>
                    <a:pt x="652" y="5204"/>
                  </a:cubicBezTo>
                  <a:cubicBezTo>
                    <a:pt x="575" y="5294"/>
                    <a:pt x="497" y="5404"/>
                    <a:pt x="433" y="5429"/>
                  </a:cubicBezTo>
                  <a:cubicBezTo>
                    <a:pt x="368" y="5449"/>
                    <a:pt x="213" y="5507"/>
                    <a:pt x="155" y="5597"/>
                  </a:cubicBezTo>
                  <a:cubicBezTo>
                    <a:pt x="117" y="5655"/>
                    <a:pt x="59" y="5758"/>
                    <a:pt x="1" y="5803"/>
                  </a:cubicBezTo>
                  <a:cubicBezTo>
                    <a:pt x="7" y="5810"/>
                    <a:pt x="7" y="5810"/>
                    <a:pt x="14" y="5810"/>
                  </a:cubicBezTo>
                  <a:cubicBezTo>
                    <a:pt x="39" y="5816"/>
                    <a:pt x="72" y="5816"/>
                    <a:pt x="97" y="5816"/>
                  </a:cubicBezTo>
                  <a:cubicBezTo>
                    <a:pt x="123" y="5816"/>
                    <a:pt x="143" y="5816"/>
                    <a:pt x="168" y="5810"/>
                  </a:cubicBezTo>
                  <a:cubicBezTo>
                    <a:pt x="194" y="5810"/>
                    <a:pt x="220" y="5797"/>
                    <a:pt x="246" y="5790"/>
                  </a:cubicBezTo>
                  <a:cubicBezTo>
                    <a:pt x="259" y="5787"/>
                    <a:pt x="270" y="5786"/>
                    <a:pt x="281" y="5786"/>
                  </a:cubicBezTo>
                  <a:cubicBezTo>
                    <a:pt x="292" y="5786"/>
                    <a:pt x="304" y="5787"/>
                    <a:pt x="317" y="5790"/>
                  </a:cubicBezTo>
                  <a:cubicBezTo>
                    <a:pt x="330" y="5790"/>
                    <a:pt x="342" y="5789"/>
                    <a:pt x="355" y="5789"/>
                  </a:cubicBezTo>
                  <a:cubicBezTo>
                    <a:pt x="367" y="5789"/>
                    <a:pt x="378" y="5790"/>
                    <a:pt x="388" y="5797"/>
                  </a:cubicBezTo>
                  <a:cubicBezTo>
                    <a:pt x="413" y="5816"/>
                    <a:pt x="426" y="5829"/>
                    <a:pt x="452" y="5836"/>
                  </a:cubicBezTo>
                  <a:cubicBezTo>
                    <a:pt x="484" y="5836"/>
                    <a:pt x="523" y="5836"/>
                    <a:pt x="555" y="5829"/>
                  </a:cubicBezTo>
                  <a:cubicBezTo>
                    <a:pt x="566" y="5827"/>
                    <a:pt x="576" y="5826"/>
                    <a:pt x="586" y="5826"/>
                  </a:cubicBezTo>
                  <a:cubicBezTo>
                    <a:pt x="605" y="5826"/>
                    <a:pt x="624" y="5829"/>
                    <a:pt x="645" y="5829"/>
                  </a:cubicBezTo>
                  <a:cubicBezTo>
                    <a:pt x="678" y="5823"/>
                    <a:pt x="703" y="5823"/>
                    <a:pt x="736" y="5823"/>
                  </a:cubicBezTo>
                  <a:cubicBezTo>
                    <a:pt x="761" y="5829"/>
                    <a:pt x="781" y="5836"/>
                    <a:pt x="807" y="5836"/>
                  </a:cubicBezTo>
                  <a:cubicBezTo>
                    <a:pt x="820" y="5836"/>
                    <a:pt x="832" y="5842"/>
                    <a:pt x="845" y="5842"/>
                  </a:cubicBezTo>
                  <a:cubicBezTo>
                    <a:pt x="858" y="5848"/>
                    <a:pt x="865" y="5861"/>
                    <a:pt x="878" y="5861"/>
                  </a:cubicBezTo>
                  <a:cubicBezTo>
                    <a:pt x="890" y="5868"/>
                    <a:pt x="903" y="5868"/>
                    <a:pt x="916" y="5868"/>
                  </a:cubicBezTo>
                  <a:cubicBezTo>
                    <a:pt x="929" y="5868"/>
                    <a:pt x="942" y="5874"/>
                    <a:pt x="955" y="5874"/>
                  </a:cubicBezTo>
                  <a:cubicBezTo>
                    <a:pt x="961" y="5876"/>
                    <a:pt x="967" y="5877"/>
                    <a:pt x="973" y="5877"/>
                  </a:cubicBezTo>
                  <a:cubicBezTo>
                    <a:pt x="989" y="5877"/>
                    <a:pt x="1006" y="5872"/>
                    <a:pt x="1019" y="5868"/>
                  </a:cubicBezTo>
                  <a:cubicBezTo>
                    <a:pt x="1052" y="5868"/>
                    <a:pt x="1077" y="5868"/>
                    <a:pt x="1103" y="5848"/>
                  </a:cubicBezTo>
                  <a:cubicBezTo>
                    <a:pt x="1123" y="5836"/>
                    <a:pt x="1148" y="5823"/>
                    <a:pt x="1174" y="5810"/>
                  </a:cubicBezTo>
                  <a:cubicBezTo>
                    <a:pt x="1226" y="5797"/>
                    <a:pt x="1277" y="5790"/>
                    <a:pt x="1329" y="5790"/>
                  </a:cubicBezTo>
                  <a:cubicBezTo>
                    <a:pt x="1355" y="5790"/>
                    <a:pt x="1389" y="5785"/>
                    <a:pt x="1421" y="5785"/>
                  </a:cubicBezTo>
                  <a:cubicBezTo>
                    <a:pt x="1436" y="5785"/>
                    <a:pt x="1451" y="5786"/>
                    <a:pt x="1464" y="5790"/>
                  </a:cubicBezTo>
                  <a:cubicBezTo>
                    <a:pt x="1496" y="5803"/>
                    <a:pt x="1522" y="5823"/>
                    <a:pt x="1548" y="5848"/>
                  </a:cubicBezTo>
                  <a:cubicBezTo>
                    <a:pt x="1567" y="5868"/>
                    <a:pt x="1612" y="5887"/>
                    <a:pt x="1651" y="5887"/>
                  </a:cubicBezTo>
                  <a:cubicBezTo>
                    <a:pt x="1683" y="5887"/>
                    <a:pt x="1716" y="5842"/>
                    <a:pt x="1735" y="5816"/>
                  </a:cubicBezTo>
                  <a:cubicBezTo>
                    <a:pt x="1761" y="5790"/>
                    <a:pt x="1793" y="5752"/>
                    <a:pt x="1806" y="5713"/>
                  </a:cubicBezTo>
                  <a:cubicBezTo>
                    <a:pt x="1825" y="5674"/>
                    <a:pt x="1851" y="5629"/>
                    <a:pt x="1877" y="5591"/>
                  </a:cubicBezTo>
                  <a:cubicBezTo>
                    <a:pt x="1883" y="5578"/>
                    <a:pt x="1890" y="5565"/>
                    <a:pt x="1909" y="5552"/>
                  </a:cubicBezTo>
                  <a:cubicBezTo>
                    <a:pt x="1922" y="5539"/>
                    <a:pt x="1935" y="5513"/>
                    <a:pt x="1941" y="5494"/>
                  </a:cubicBezTo>
                  <a:cubicBezTo>
                    <a:pt x="1948" y="5481"/>
                    <a:pt x="1948" y="5462"/>
                    <a:pt x="1948" y="5449"/>
                  </a:cubicBezTo>
                  <a:cubicBezTo>
                    <a:pt x="1954" y="5429"/>
                    <a:pt x="1961" y="5417"/>
                    <a:pt x="1974" y="5397"/>
                  </a:cubicBezTo>
                  <a:cubicBezTo>
                    <a:pt x="1986" y="5371"/>
                    <a:pt x="1999" y="5346"/>
                    <a:pt x="2019" y="5326"/>
                  </a:cubicBezTo>
                  <a:cubicBezTo>
                    <a:pt x="2038" y="5300"/>
                    <a:pt x="2057" y="5288"/>
                    <a:pt x="2083" y="5281"/>
                  </a:cubicBezTo>
                  <a:cubicBezTo>
                    <a:pt x="2096" y="5275"/>
                    <a:pt x="2115" y="5262"/>
                    <a:pt x="2128" y="5262"/>
                  </a:cubicBezTo>
                  <a:cubicBezTo>
                    <a:pt x="2135" y="5260"/>
                    <a:pt x="2141" y="5259"/>
                    <a:pt x="2147" y="5259"/>
                  </a:cubicBezTo>
                  <a:cubicBezTo>
                    <a:pt x="2160" y="5259"/>
                    <a:pt x="2171" y="5262"/>
                    <a:pt x="2180" y="5262"/>
                  </a:cubicBezTo>
                  <a:cubicBezTo>
                    <a:pt x="2244" y="5262"/>
                    <a:pt x="2309" y="5255"/>
                    <a:pt x="2373" y="5249"/>
                  </a:cubicBezTo>
                  <a:cubicBezTo>
                    <a:pt x="2412" y="5242"/>
                    <a:pt x="2451" y="5223"/>
                    <a:pt x="2489" y="5210"/>
                  </a:cubicBezTo>
                  <a:cubicBezTo>
                    <a:pt x="2509" y="5204"/>
                    <a:pt x="2528" y="5191"/>
                    <a:pt x="2541" y="5184"/>
                  </a:cubicBezTo>
                  <a:cubicBezTo>
                    <a:pt x="2567" y="5172"/>
                    <a:pt x="2592" y="5165"/>
                    <a:pt x="2618" y="5152"/>
                  </a:cubicBezTo>
                  <a:cubicBezTo>
                    <a:pt x="2638" y="5146"/>
                    <a:pt x="2657" y="5139"/>
                    <a:pt x="2676" y="5139"/>
                  </a:cubicBezTo>
                  <a:cubicBezTo>
                    <a:pt x="2702" y="5139"/>
                    <a:pt x="2728" y="5152"/>
                    <a:pt x="2754" y="5152"/>
                  </a:cubicBezTo>
                  <a:cubicBezTo>
                    <a:pt x="2779" y="5159"/>
                    <a:pt x="2805" y="5159"/>
                    <a:pt x="2831" y="5165"/>
                  </a:cubicBezTo>
                  <a:cubicBezTo>
                    <a:pt x="2870" y="5184"/>
                    <a:pt x="2908" y="5184"/>
                    <a:pt x="2947" y="5191"/>
                  </a:cubicBezTo>
                  <a:cubicBezTo>
                    <a:pt x="2992" y="5204"/>
                    <a:pt x="3037" y="5210"/>
                    <a:pt x="3089" y="5217"/>
                  </a:cubicBezTo>
                  <a:cubicBezTo>
                    <a:pt x="3102" y="5223"/>
                    <a:pt x="3121" y="5223"/>
                    <a:pt x="3140" y="5230"/>
                  </a:cubicBezTo>
                  <a:cubicBezTo>
                    <a:pt x="3153" y="5236"/>
                    <a:pt x="3186" y="5242"/>
                    <a:pt x="3192" y="5249"/>
                  </a:cubicBezTo>
                  <a:cubicBezTo>
                    <a:pt x="3224" y="5255"/>
                    <a:pt x="3263" y="5268"/>
                    <a:pt x="3295" y="5268"/>
                  </a:cubicBezTo>
                  <a:cubicBezTo>
                    <a:pt x="3301" y="5267"/>
                    <a:pt x="3308" y="5266"/>
                    <a:pt x="3314" y="5266"/>
                  </a:cubicBezTo>
                  <a:cubicBezTo>
                    <a:pt x="3342" y="5266"/>
                    <a:pt x="3372" y="5276"/>
                    <a:pt x="3398" y="5281"/>
                  </a:cubicBezTo>
                  <a:cubicBezTo>
                    <a:pt x="3424" y="5288"/>
                    <a:pt x="3450" y="5288"/>
                    <a:pt x="3469" y="5294"/>
                  </a:cubicBezTo>
                  <a:cubicBezTo>
                    <a:pt x="3489" y="5294"/>
                    <a:pt x="3508" y="5300"/>
                    <a:pt x="3527" y="5307"/>
                  </a:cubicBezTo>
                  <a:cubicBezTo>
                    <a:pt x="3553" y="5320"/>
                    <a:pt x="3585" y="5333"/>
                    <a:pt x="3611" y="5346"/>
                  </a:cubicBezTo>
                  <a:cubicBezTo>
                    <a:pt x="3643" y="5359"/>
                    <a:pt x="3669" y="5378"/>
                    <a:pt x="3701" y="5378"/>
                  </a:cubicBezTo>
                  <a:cubicBezTo>
                    <a:pt x="3734" y="5378"/>
                    <a:pt x="3753" y="5391"/>
                    <a:pt x="3779" y="5397"/>
                  </a:cubicBezTo>
                  <a:cubicBezTo>
                    <a:pt x="3792" y="5404"/>
                    <a:pt x="3804" y="5404"/>
                    <a:pt x="3817" y="5410"/>
                  </a:cubicBezTo>
                  <a:cubicBezTo>
                    <a:pt x="3830" y="5417"/>
                    <a:pt x="3843" y="5429"/>
                    <a:pt x="3856" y="5436"/>
                  </a:cubicBezTo>
                  <a:cubicBezTo>
                    <a:pt x="3863" y="5442"/>
                    <a:pt x="3875" y="5449"/>
                    <a:pt x="3882" y="5455"/>
                  </a:cubicBezTo>
                  <a:cubicBezTo>
                    <a:pt x="3895" y="5468"/>
                    <a:pt x="3914" y="5475"/>
                    <a:pt x="3927" y="5487"/>
                  </a:cubicBezTo>
                  <a:cubicBezTo>
                    <a:pt x="3953" y="5513"/>
                    <a:pt x="3972" y="5539"/>
                    <a:pt x="4011" y="5545"/>
                  </a:cubicBezTo>
                  <a:cubicBezTo>
                    <a:pt x="4037" y="5558"/>
                    <a:pt x="4069" y="5558"/>
                    <a:pt x="4101" y="5558"/>
                  </a:cubicBezTo>
                  <a:cubicBezTo>
                    <a:pt x="4146" y="5552"/>
                    <a:pt x="4172" y="5500"/>
                    <a:pt x="4204" y="5468"/>
                  </a:cubicBezTo>
                  <a:cubicBezTo>
                    <a:pt x="4217" y="5455"/>
                    <a:pt x="4224" y="5436"/>
                    <a:pt x="4236" y="5423"/>
                  </a:cubicBezTo>
                  <a:cubicBezTo>
                    <a:pt x="4249" y="5410"/>
                    <a:pt x="4275" y="5397"/>
                    <a:pt x="4288" y="5391"/>
                  </a:cubicBezTo>
                  <a:cubicBezTo>
                    <a:pt x="4297" y="5387"/>
                    <a:pt x="4307" y="5386"/>
                    <a:pt x="4317" y="5386"/>
                  </a:cubicBezTo>
                  <a:cubicBezTo>
                    <a:pt x="4344" y="5386"/>
                    <a:pt x="4374" y="5396"/>
                    <a:pt x="4398" y="5410"/>
                  </a:cubicBezTo>
                  <a:cubicBezTo>
                    <a:pt x="4411" y="5417"/>
                    <a:pt x="4417" y="5423"/>
                    <a:pt x="4430" y="5436"/>
                  </a:cubicBezTo>
                  <a:cubicBezTo>
                    <a:pt x="4443" y="5442"/>
                    <a:pt x="4469" y="5442"/>
                    <a:pt x="4488" y="5449"/>
                  </a:cubicBezTo>
                  <a:cubicBezTo>
                    <a:pt x="4509" y="5457"/>
                    <a:pt x="4527" y="5468"/>
                    <a:pt x="4547" y="5468"/>
                  </a:cubicBezTo>
                  <a:cubicBezTo>
                    <a:pt x="4558" y="5468"/>
                    <a:pt x="4571" y="5464"/>
                    <a:pt x="4585" y="5455"/>
                  </a:cubicBezTo>
                  <a:cubicBezTo>
                    <a:pt x="4617" y="5423"/>
                    <a:pt x="4610" y="5391"/>
                    <a:pt x="4623" y="5352"/>
                  </a:cubicBezTo>
                  <a:cubicBezTo>
                    <a:pt x="4630" y="5339"/>
                    <a:pt x="4636" y="5320"/>
                    <a:pt x="4643" y="5307"/>
                  </a:cubicBezTo>
                  <a:cubicBezTo>
                    <a:pt x="4649" y="5294"/>
                    <a:pt x="4662" y="5281"/>
                    <a:pt x="4675" y="5268"/>
                  </a:cubicBezTo>
                  <a:cubicBezTo>
                    <a:pt x="4690" y="5261"/>
                    <a:pt x="4712" y="5258"/>
                    <a:pt x="4734" y="5258"/>
                  </a:cubicBezTo>
                  <a:cubicBezTo>
                    <a:pt x="4749" y="5258"/>
                    <a:pt x="4765" y="5259"/>
                    <a:pt x="4778" y="5262"/>
                  </a:cubicBezTo>
                  <a:cubicBezTo>
                    <a:pt x="4810" y="5275"/>
                    <a:pt x="4849" y="5288"/>
                    <a:pt x="4881" y="5300"/>
                  </a:cubicBezTo>
                  <a:cubicBezTo>
                    <a:pt x="4900" y="5313"/>
                    <a:pt x="4920" y="5326"/>
                    <a:pt x="4939" y="5339"/>
                  </a:cubicBezTo>
                  <a:cubicBezTo>
                    <a:pt x="4946" y="5346"/>
                    <a:pt x="4959" y="5346"/>
                    <a:pt x="4965" y="5352"/>
                  </a:cubicBezTo>
                  <a:cubicBezTo>
                    <a:pt x="4971" y="5359"/>
                    <a:pt x="4965" y="5359"/>
                    <a:pt x="4971" y="5365"/>
                  </a:cubicBezTo>
                  <a:cubicBezTo>
                    <a:pt x="4997" y="5384"/>
                    <a:pt x="5029" y="5378"/>
                    <a:pt x="5062" y="5384"/>
                  </a:cubicBezTo>
                  <a:cubicBezTo>
                    <a:pt x="5094" y="5384"/>
                    <a:pt x="5133" y="5410"/>
                    <a:pt x="5165" y="5429"/>
                  </a:cubicBezTo>
                  <a:cubicBezTo>
                    <a:pt x="5178" y="5436"/>
                    <a:pt x="5178" y="5449"/>
                    <a:pt x="5178" y="5455"/>
                  </a:cubicBezTo>
                  <a:lnTo>
                    <a:pt x="5577" y="5571"/>
                  </a:lnTo>
                  <a:lnTo>
                    <a:pt x="5294" y="5217"/>
                  </a:lnTo>
                  <a:lnTo>
                    <a:pt x="5565" y="5094"/>
                  </a:lnTo>
                  <a:lnTo>
                    <a:pt x="5848" y="5365"/>
                  </a:lnTo>
                  <a:lnTo>
                    <a:pt x="6390" y="5468"/>
                  </a:lnTo>
                  <a:lnTo>
                    <a:pt x="6590" y="5616"/>
                  </a:lnTo>
                  <a:lnTo>
                    <a:pt x="6744" y="5636"/>
                  </a:lnTo>
                  <a:lnTo>
                    <a:pt x="6622" y="5359"/>
                  </a:lnTo>
                  <a:lnTo>
                    <a:pt x="7028" y="5455"/>
                  </a:lnTo>
                  <a:lnTo>
                    <a:pt x="7995" y="4978"/>
                  </a:lnTo>
                  <a:lnTo>
                    <a:pt x="8176" y="5120"/>
                  </a:lnTo>
                  <a:lnTo>
                    <a:pt x="8466" y="4817"/>
                  </a:lnTo>
                  <a:lnTo>
                    <a:pt x="8666" y="4404"/>
                  </a:lnTo>
                  <a:lnTo>
                    <a:pt x="8034" y="4030"/>
                  </a:lnTo>
                  <a:lnTo>
                    <a:pt x="8034" y="3811"/>
                  </a:lnTo>
                  <a:lnTo>
                    <a:pt x="8234" y="3734"/>
                  </a:lnTo>
                  <a:lnTo>
                    <a:pt x="8324" y="3489"/>
                  </a:lnTo>
                  <a:cubicBezTo>
                    <a:pt x="8150" y="3431"/>
                    <a:pt x="7944" y="3392"/>
                    <a:pt x="7898" y="3392"/>
                  </a:cubicBezTo>
                  <a:cubicBezTo>
                    <a:pt x="7898" y="3392"/>
                    <a:pt x="7897" y="3392"/>
                    <a:pt x="7896" y="3392"/>
                  </a:cubicBezTo>
                  <a:cubicBezTo>
                    <a:pt x="7848" y="3392"/>
                    <a:pt x="7886" y="3153"/>
                    <a:pt x="7892" y="3096"/>
                  </a:cubicBezTo>
                  <a:cubicBezTo>
                    <a:pt x="7892" y="3038"/>
                    <a:pt x="7860" y="3038"/>
                    <a:pt x="7847" y="3025"/>
                  </a:cubicBezTo>
                  <a:cubicBezTo>
                    <a:pt x="7845" y="3022"/>
                    <a:pt x="7841" y="3020"/>
                    <a:pt x="7836" y="3020"/>
                  </a:cubicBezTo>
                  <a:cubicBezTo>
                    <a:pt x="7808" y="3020"/>
                    <a:pt x="7739" y="3058"/>
                    <a:pt x="7679" y="3063"/>
                  </a:cubicBezTo>
                  <a:cubicBezTo>
                    <a:pt x="7675" y="3064"/>
                    <a:pt x="7671" y="3064"/>
                    <a:pt x="7667" y="3064"/>
                  </a:cubicBezTo>
                  <a:cubicBezTo>
                    <a:pt x="7611" y="3064"/>
                    <a:pt x="7681" y="3016"/>
                    <a:pt x="7705" y="2986"/>
                  </a:cubicBezTo>
                  <a:cubicBezTo>
                    <a:pt x="7737" y="2960"/>
                    <a:pt x="7653" y="2947"/>
                    <a:pt x="7608" y="2934"/>
                  </a:cubicBezTo>
                  <a:cubicBezTo>
                    <a:pt x="7603" y="2933"/>
                    <a:pt x="7598" y="2932"/>
                    <a:pt x="7593" y="2932"/>
                  </a:cubicBezTo>
                  <a:cubicBezTo>
                    <a:pt x="7562" y="2932"/>
                    <a:pt x="7537" y="2965"/>
                    <a:pt x="7492" y="2992"/>
                  </a:cubicBezTo>
                  <a:cubicBezTo>
                    <a:pt x="7447" y="3018"/>
                    <a:pt x="7279" y="3038"/>
                    <a:pt x="7183" y="3038"/>
                  </a:cubicBezTo>
                  <a:cubicBezTo>
                    <a:pt x="7080" y="3031"/>
                    <a:pt x="6918" y="2960"/>
                    <a:pt x="6880" y="2947"/>
                  </a:cubicBezTo>
                  <a:cubicBezTo>
                    <a:pt x="6848" y="2928"/>
                    <a:pt x="6693" y="2612"/>
                    <a:pt x="6667" y="2548"/>
                  </a:cubicBezTo>
                  <a:cubicBezTo>
                    <a:pt x="6659" y="2529"/>
                    <a:pt x="6643" y="2522"/>
                    <a:pt x="6623" y="2522"/>
                  </a:cubicBezTo>
                  <a:cubicBezTo>
                    <a:pt x="6573" y="2522"/>
                    <a:pt x="6497" y="2562"/>
                    <a:pt x="6461" y="2567"/>
                  </a:cubicBezTo>
                  <a:cubicBezTo>
                    <a:pt x="6409" y="2580"/>
                    <a:pt x="6222" y="2612"/>
                    <a:pt x="6151" y="2618"/>
                  </a:cubicBezTo>
                  <a:cubicBezTo>
                    <a:pt x="6080" y="2625"/>
                    <a:pt x="6074" y="2631"/>
                    <a:pt x="6029" y="2644"/>
                  </a:cubicBezTo>
                  <a:cubicBezTo>
                    <a:pt x="5990" y="2664"/>
                    <a:pt x="5880" y="2677"/>
                    <a:pt x="5829" y="2689"/>
                  </a:cubicBezTo>
                  <a:cubicBezTo>
                    <a:pt x="5817" y="2691"/>
                    <a:pt x="5805" y="2692"/>
                    <a:pt x="5793" y="2692"/>
                  </a:cubicBezTo>
                  <a:cubicBezTo>
                    <a:pt x="5754" y="2692"/>
                    <a:pt x="5718" y="2683"/>
                    <a:pt x="5693" y="2664"/>
                  </a:cubicBezTo>
                  <a:cubicBezTo>
                    <a:pt x="5678" y="2652"/>
                    <a:pt x="5644" y="2650"/>
                    <a:pt x="5608" y="2650"/>
                  </a:cubicBezTo>
                  <a:cubicBezTo>
                    <a:pt x="5584" y="2650"/>
                    <a:pt x="5559" y="2651"/>
                    <a:pt x="5539" y="2651"/>
                  </a:cubicBezTo>
                  <a:cubicBezTo>
                    <a:pt x="5494" y="2651"/>
                    <a:pt x="5455" y="2502"/>
                    <a:pt x="5442" y="2451"/>
                  </a:cubicBezTo>
                  <a:cubicBezTo>
                    <a:pt x="5423" y="2399"/>
                    <a:pt x="5332" y="2367"/>
                    <a:pt x="5281" y="2348"/>
                  </a:cubicBezTo>
                  <a:cubicBezTo>
                    <a:pt x="5236" y="2322"/>
                    <a:pt x="5191" y="2174"/>
                    <a:pt x="5139" y="2090"/>
                  </a:cubicBezTo>
                  <a:cubicBezTo>
                    <a:pt x="5081" y="2006"/>
                    <a:pt x="5075" y="1832"/>
                    <a:pt x="5107" y="1742"/>
                  </a:cubicBezTo>
                  <a:cubicBezTo>
                    <a:pt x="5145" y="1651"/>
                    <a:pt x="5100" y="1561"/>
                    <a:pt x="5081" y="1522"/>
                  </a:cubicBezTo>
                  <a:cubicBezTo>
                    <a:pt x="5055" y="1484"/>
                    <a:pt x="5210" y="1432"/>
                    <a:pt x="5262" y="1387"/>
                  </a:cubicBezTo>
                  <a:cubicBezTo>
                    <a:pt x="5313" y="1342"/>
                    <a:pt x="5313" y="1245"/>
                    <a:pt x="5320" y="1155"/>
                  </a:cubicBezTo>
                  <a:cubicBezTo>
                    <a:pt x="5320" y="1071"/>
                    <a:pt x="5236" y="962"/>
                    <a:pt x="5210" y="936"/>
                  </a:cubicBezTo>
                  <a:cubicBezTo>
                    <a:pt x="5191" y="904"/>
                    <a:pt x="5171" y="839"/>
                    <a:pt x="5152" y="781"/>
                  </a:cubicBezTo>
                  <a:cubicBezTo>
                    <a:pt x="5139" y="749"/>
                    <a:pt x="5049" y="665"/>
                    <a:pt x="4984" y="607"/>
                  </a:cubicBezTo>
                  <a:lnTo>
                    <a:pt x="4984" y="607"/>
                  </a:lnTo>
                  <a:lnTo>
                    <a:pt x="5068" y="691"/>
                  </a:lnTo>
                  <a:lnTo>
                    <a:pt x="4920" y="575"/>
                  </a:lnTo>
                  <a:lnTo>
                    <a:pt x="4836" y="485"/>
                  </a:lnTo>
                  <a:lnTo>
                    <a:pt x="4804" y="478"/>
                  </a:lnTo>
                  <a:lnTo>
                    <a:pt x="4694" y="356"/>
                  </a:lnTo>
                  <a:lnTo>
                    <a:pt x="4604" y="426"/>
                  </a:lnTo>
                  <a:lnTo>
                    <a:pt x="4494" y="407"/>
                  </a:lnTo>
                  <a:cubicBezTo>
                    <a:pt x="4494" y="407"/>
                    <a:pt x="4475" y="317"/>
                    <a:pt x="4333" y="252"/>
                  </a:cubicBezTo>
                  <a:cubicBezTo>
                    <a:pt x="4333" y="252"/>
                    <a:pt x="4314" y="227"/>
                    <a:pt x="4288" y="201"/>
                  </a:cubicBezTo>
                  <a:cubicBezTo>
                    <a:pt x="4256" y="169"/>
                    <a:pt x="4224" y="143"/>
                    <a:pt x="4204" y="130"/>
                  </a:cubicBezTo>
                  <a:cubicBezTo>
                    <a:pt x="4185" y="117"/>
                    <a:pt x="4056" y="20"/>
                    <a:pt x="39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025;p43">
              <a:extLst>
                <a:ext uri="{FF2B5EF4-FFF2-40B4-BE49-F238E27FC236}">
                  <a16:creationId xmlns:a16="http://schemas.microsoft.com/office/drawing/2014/main" id="{5CCB42DE-229C-1233-04D2-0026DDBE7B09}"/>
                </a:ext>
              </a:extLst>
            </p:cNvPr>
            <p:cNvSpPr/>
            <p:nvPr/>
          </p:nvSpPr>
          <p:spPr>
            <a:xfrm>
              <a:off x="4134701" y="1447729"/>
              <a:ext cx="183307" cy="252965"/>
            </a:xfrm>
            <a:custGeom>
              <a:avLst/>
              <a:gdLst/>
              <a:ahLst/>
              <a:cxnLst/>
              <a:rect l="l" t="t" r="r" b="b"/>
              <a:pathLst>
                <a:path w="1084" h="1490" extrusionOk="0">
                  <a:moveTo>
                    <a:pt x="813" y="0"/>
                  </a:moveTo>
                  <a:lnTo>
                    <a:pt x="581" y="245"/>
                  </a:lnTo>
                  <a:lnTo>
                    <a:pt x="497" y="374"/>
                  </a:lnTo>
                  <a:lnTo>
                    <a:pt x="594" y="393"/>
                  </a:lnTo>
                  <a:cubicBezTo>
                    <a:pt x="594" y="393"/>
                    <a:pt x="645" y="310"/>
                    <a:pt x="645" y="310"/>
                  </a:cubicBezTo>
                  <a:cubicBezTo>
                    <a:pt x="652" y="310"/>
                    <a:pt x="703" y="297"/>
                    <a:pt x="703" y="297"/>
                  </a:cubicBezTo>
                  <a:lnTo>
                    <a:pt x="723" y="335"/>
                  </a:lnTo>
                  <a:lnTo>
                    <a:pt x="665" y="348"/>
                  </a:lnTo>
                  <a:lnTo>
                    <a:pt x="632" y="497"/>
                  </a:lnTo>
                  <a:lnTo>
                    <a:pt x="555" y="484"/>
                  </a:lnTo>
                  <a:lnTo>
                    <a:pt x="562" y="426"/>
                  </a:lnTo>
                  <a:lnTo>
                    <a:pt x="458" y="419"/>
                  </a:lnTo>
                  <a:lnTo>
                    <a:pt x="1" y="1135"/>
                  </a:lnTo>
                  <a:lnTo>
                    <a:pt x="1" y="1335"/>
                  </a:lnTo>
                  <a:lnTo>
                    <a:pt x="97" y="1470"/>
                  </a:lnTo>
                  <a:lnTo>
                    <a:pt x="233" y="1489"/>
                  </a:lnTo>
                  <a:lnTo>
                    <a:pt x="246" y="1464"/>
                  </a:lnTo>
                  <a:lnTo>
                    <a:pt x="200" y="1399"/>
                  </a:lnTo>
                  <a:lnTo>
                    <a:pt x="226" y="1354"/>
                  </a:lnTo>
                  <a:lnTo>
                    <a:pt x="284" y="1348"/>
                  </a:lnTo>
                  <a:lnTo>
                    <a:pt x="284" y="1444"/>
                  </a:lnTo>
                  <a:lnTo>
                    <a:pt x="342" y="1477"/>
                  </a:lnTo>
                  <a:lnTo>
                    <a:pt x="510" y="1399"/>
                  </a:lnTo>
                  <a:lnTo>
                    <a:pt x="574" y="1251"/>
                  </a:lnTo>
                  <a:lnTo>
                    <a:pt x="723" y="1257"/>
                  </a:lnTo>
                  <a:lnTo>
                    <a:pt x="768" y="1135"/>
                  </a:lnTo>
                  <a:lnTo>
                    <a:pt x="884" y="1057"/>
                  </a:lnTo>
                  <a:lnTo>
                    <a:pt x="903" y="961"/>
                  </a:lnTo>
                  <a:lnTo>
                    <a:pt x="1039" y="883"/>
                  </a:lnTo>
                  <a:lnTo>
                    <a:pt x="1039" y="722"/>
                  </a:lnTo>
                  <a:lnTo>
                    <a:pt x="987" y="658"/>
                  </a:lnTo>
                  <a:lnTo>
                    <a:pt x="1000" y="393"/>
                  </a:lnTo>
                  <a:lnTo>
                    <a:pt x="1084" y="355"/>
                  </a:lnTo>
                  <a:lnTo>
                    <a:pt x="1064" y="258"/>
                  </a:lnTo>
                  <a:lnTo>
                    <a:pt x="1026" y="232"/>
                  </a:lnTo>
                  <a:lnTo>
                    <a:pt x="916" y="271"/>
                  </a:lnTo>
                  <a:lnTo>
                    <a:pt x="916" y="213"/>
                  </a:lnTo>
                  <a:lnTo>
                    <a:pt x="903" y="174"/>
                  </a:lnTo>
                  <a:lnTo>
                    <a:pt x="981" y="148"/>
                  </a:lnTo>
                  <a:lnTo>
                    <a:pt x="8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026;p43">
              <a:extLst>
                <a:ext uri="{FF2B5EF4-FFF2-40B4-BE49-F238E27FC236}">
                  <a16:creationId xmlns:a16="http://schemas.microsoft.com/office/drawing/2014/main" id="{21880791-91B7-FB6C-FD6F-D32B4007784B}"/>
                </a:ext>
              </a:extLst>
            </p:cNvPr>
            <p:cNvSpPr/>
            <p:nvPr/>
          </p:nvSpPr>
          <p:spPr>
            <a:xfrm>
              <a:off x="4043218" y="1713594"/>
              <a:ext cx="83029" cy="46179"/>
            </a:xfrm>
            <a:custGeom>
              <a:avLst/>
              <a:gdLst/>
              <a:ahLst/>
              <a:cxnLst/>
              <a:rect l="l" t="t" r="r" b="b"/>
              <a:pathLst>
                <a:path w="491" h="272" extrusionOk="0">
                  <a:moveTo>
                    <a:pt x="258" y="1"/>
                  </a:moveTo>
                  <a:lnTo>
                    <a:pt x="39" y="72"/>
                  </a:lnTo>
                  <a:lnTo>
                    <a:pt x="0" y="233"/>
                  </a:lnTo>
                  <a:lnTo>
                    <a:pt x="32" y="233"/>
                  </a:lnTo>
                  <a:lnTo>
                    <a:pt x="71" y="272"/>
                  </a:lnTo>
                  <a:lnTo>
                    <a:pt x="129" y="246"/>
                  </a:lnTo>
                  <a:lnTo>
                    <a:pt x="135" y="181"/>
                  </a:lnTo>
                  <a:lnTo>
                    <a:pt x="187" y="136"/>
                  </a:lnTo>
                  <a:lnTo>
                    <a:pt x="445" y="149"/>
                  </a:lnTo>
                  <a:lnTo>
                    <a:pt x="484" y="123"/>
                  </a:lnTo>
                  <a:lnTo>
                    <a:pt x="490" y="78"/>
                  </a:lnTo>
                  <a:lnTo>
                    <a:pt x="35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027;p43">
              <a:extLst>
                <a:ext uri="{FF2B5EF4-FFF2-40B4-BE49-F238E27FC236}">
                  <a16:creationId xmlns:a16="http://schemas.microsoft.com/office/drawing/2014/main" id="{56B1E3F3-D0F5-CE85-545D-A4D699AE5869}"/>
                </a:ext>
              </a:extLst>
            </p:cNvPr>
            <p:cNvSpPr/>
            <p:nvPr/>
          </p:nvSpPr>
          <p:spPr>
            <a:xfrm>
              <a:off x="4009398" y="1684053"/>
              <a:ext cx="608431" cy="845140"/>
            </a:xfrm>
            <a:custGeom>
              <a:avLst/>
              <a:gdLst/>
              <a:ahLst/>
              <a:cxnLst/>
              <a:rect l="l" t="t" r="r" b="b"/>
              <a:pathLst>
                <a:path w="3598" h="4978" extrusionOk="0">
                  <a:moveTo>
                    <a:pt x="1679" y="965"/>
                  </a:moveTo>
                  <a:cubicBezTo>
                    <a:pt x="1684" y="965"/>
                    <a:pt x="1687" y="966"/>
                    <a:pt x="1689" y="968"/>
                  </a:cubicBezTo>
                  <a:cubicBezTo>
                    <a:pt x="1702" y="968"/>
                    <a:pt x="1702" y="987"/>
                    <a:pt x="1702" y="994"/>
                  </a:cubicBezTo>
                  <a:cubicBezTo>
                    <a:pt x="1707" y="1009"/>
                    <a:pt x="1716" y="1040"/>
                    <a:pt x="1733" y="1040"/>
                  </a:cubicBezTo>
                  <a:cubicBezTo>
                    <a:pt x="1737" y="1040"/>
                    <a:pt x="1742" y="1038"/>
                    <a:pt x="1747" y="1032"/>
                  </a:cubicBezTo>
                  <a:cubicBezTo>
                    <a:pt x="1754" y="1019"/>
                    <a:pt x="1754" y="994"/>
                    <a:pt x="1773" y="994"/>
                  </a:cubicBezTo>
                  <a:cubicBezTo>
                    <a:pt x="1799" y="994"/>
                    <a:pt x="1793" y="1013"/>
                    <a:pt x="1793" y="1026"/>
                  </a:cubicBezTo>
                  <a:cubicBezTo>
                    <a:pt x="1793" y="1052"/>
                    <a:pt x="1780" y="1058"/>
                    <a:pt x="1773" y="1077"/>
                  </a:cubicBezTo>
                  <a:cubicBezTo>
                    <a:pt x="1767" y="1097"/>
                    <a:pt x="1773" y="1110"/>
                    <a:pt x="1780" y="1129"/>
                  </a:cubicBezTo>
                  <a:cubicBezTo>
                    <a:pt x="1784" y="1156"/>
                    <a:pt x="1764" y="1167"/>
                    <a:pt x="1740" y="1167"/>
                  </a:cubicBezTo>
                  <a:cubicBezTo>
                    <a:pt x="1729" y="1167"/>
                    <a:pt x="1718" y="1165"/>
                    <a:pt x="1709" y="1161"/>
                  </a:cubicBezTo>
                  <a:cubicBezTo>
                    <a:pt x="1670" y="1148"/>
                    <a:pt x="1664" y="1097"/>
                    <a:pt x="1631" y="1077"/>
                  </a:cubicBezTo>
                  <a:cubicBezTo>
                    <a:pt x="1599" y="1064"/>
                    <a:pt x="1567" y="1058"/>
                    <a:pt x="1535" y="1058"/>
                  </a:cubicBezTo>
                  <a:cubicBezTo>
                    <a:pt x="1509" y="1052"/>
                    <a:pt x="1502" y="1032"/>
                    <a:pt x="1522" y="1013"/>
                  </a:cubicBezTo>
                  <a:cubicBezTo>
                    <a:pt x="1541" y="1000"/>
                    <a:pt x="1567" y="1006"/>
                    <a:pt x="1586" y="1000"/>
                  </a:cubicBezTo>
                  <a:cubicBezTo>
                    <a:pt x="1612" y="1000"/>
                    <a:pt x="1625" y="974"/>
                    <a:pt x="1651" y="968"/>
                  </a:cubicBezTo>
                  <a:cubicBezTo>
                    <a:pt x="1659" y="968"/>
                    <a:pt x="1671" y="965"/>
                    <a:pt x="1679" y="965"/>
                  </a:cubicBezTo>
                  <a:close/>
                  <a:moveTo>
                    <a:pt x="967" y="3534"/>
                  </a:moveTo>
                  <a:lnTo>
                    <a:pt x="1032" y="3605"/>
                  </a:lnTo>
                  <a:lnTo>
                    <a:pt x="1032" y="3624"/>
                  </a:lnTo>
                  <a:lnTo>
                    <a:pt x="935" y="3650"/>
                  </a:lnTo>
                  <a:lnTo>
                    <a:pt x="929" y="3682"/>
                  </a:lnTo>
                  <a:lnTo>
                    <a:pt x="1006" y="3727"/>
                  </a:lnTo>
                  <a:lnTo>
                    <a:pt x="1006" y="3772"/>
                  </a:lnTo>
                  <a:lnTo>
                    <a:pt x="961" y="3792"/>
                  </a:lnTo>
                  <a:lnTo>
                    <a:pt x="941" y="3869"/>
                  </a:lnTo>
                  <a:lnTo>
                    <a:pt x="916" y="3882"/>
                  </a:lnTo>
                  <a:lnTo>
                    <a:pt x="890" y="3785"/>
                  </a:lnTo>
                  <a:lnTo>
                    <a:pt x="832" y="3753"/>
                  </a:lnTo>
                  <a:lnTo>
                    <a:pt x="877" y="3656"/>
                  </a:lnTo>
                  <a:cubicBezTo>
                    <a:pt x="877" y="3656"/>
                    <a:pt x="935" y="3618"/>
                    <a:pt x="941" y="3618"/>
                  </a:cubicBezTo>
                  <a:cubicBezTo>
                    <a:pt x="941" y="3618"/>
                    <a:pt x="929" y="3534"/>
                    <a:pt x="929" y="3534"/>
                  </a:cubicBezTo>
                  <a:close/>
                  <a:moveTo>
                    <a:pt x="1425" y="3875"/>
                  </a:moveTo>
                  <a:lnTo>
                    <a:pt x="1425" y="3888"/>
                  </a:lnTo>
                  <a:lnTo>
                    <a:pt x="1431" y="3888"/>
                  </a:lnTo>
                  <a:lnTo>
                    <a:pt x="1386" y="3921"/>
                  </a:lnTo>
                  <a:lnTo>
                    <a:pt x="1322" y="3927"/>
                  </a:lnTo>
                  <a:lnTo>
                    <a:pt x="1245" y="3979"/>
                  </a:lnTo>
                  <a:lnTo>
                    <a:pt x="1212" y="3979"/>
                  </a:lnTo>
                  <a:lnTo>
                    <a:pt x="1199" y="3953"/>
                  </a:lnTo>
                  <a:lnTo>
                    <a:pt x="1315" y="3875"/>
                  </a:lnTo>
                  <a:close/>
                  <a:moveTo>
                    <a:pt x="2863" y="1"/>
                  </a:moveTo>
                  <a:cubicBezTo>
                    <a:pt x="2566" y="252"/>
                    <a:pt x="2282" y="491"/>
                    <a:pt x="2282" y="491"/>
                  </a:cubicBezTo>
                  <a:cubicBezTo>
                    <a:pt x="2282" y="491"/>
                    <a:pt x="2250" y="478"/>
                    <a:pt x="2250" y="478"/>
                  </a:cubicBezTo>
                  <a:lnTo>
                    <a:pt x="1928" y="626"/>
                  </a:lnTo>
                  <a:lnTo>
                    <a:pt x="1889" y="755"/>
                  </a:lnTo>
                  <a:cubicBezTo>
                    <a:pt x="1889" y="755"/>
                    <a:pt x="1805" y="787"/>
                    <a:pt x="1805" y="787"/>
                  </a:cubicBezTo>
                  <a:cubicBezTo>
                    <a:pt x="1799" y="787"/>
                    <a:pt x="1799" y="826"/>
                    <a:pt x="1799" y="826"/>
                  </a:cubicBezTo>
                  <a:lnTo>
                    <a:pt x="1509" y="936"/>
                  </a:lnTo>
                  <a:lnTo>
                    <a:pt x="1193" y="742"/>
                  </a:lnTo>
                  <a:lnTo>
                    <a:pt x="1167" y="607"/>
                  </a:lnTo>
                  <a:lnTo>
                    <a:pt x="1135" y="549"/>
                  </a:lnTo>
                  <a:lnTo>
                    <a:pt x="1148" y="523"/>
                  </a:lnTo>
                  <a:lnTo>
                    <a:pt x="1161" y="504"/>
                  </a:lnTo>
                  <a:cubicBezTo>
                    <a:pt x="1167" y="491"/>
                    <a:pt x="1174" y="478"/>
                    <a:pt x="1180" y="465"/>
                  </a:cubicBezTo>
                  <a:cubicBezTo>
                    <a:pt x="1193" y="446"/>
                    <a:pt x="1206" y="426"/>
                    <a:pt x="1219" y="407"/>
                  </a:cubicBezTo>
                  <a:cubicBezTo>
                    <a:pt x="1225" y="394"/>
                    <a:pt x="1225" y="375"/>
                    <a:pt x="1212" y="362"/>
                  </a:cubicBezTo>
                  <a:cubicBezTo>
                    <a:pt x="1202" y="351"/>
                    <a:pt x="1187" y="341"/>
                    <a:pt x="1175" y="341"/>
                  </a:cubicBezTo>
                  <a:cubicBezTo>
                    <a:pt x="1172" y="341"/>
                    <a:pt x="1170" y="341"/>
                    <a:pt x="1167" y="342"/>
                  </a:cubicBezTo>
                  <a:cubicBezTo>
                    <a:pt x="1148" y="342"/>
                    <a:pt x="1148" y="362"/>
                    <a:pt x="1148" y="375"/>
                  </a:cubicBezTo>
                  <a:cubicBezTo>
                    <a:pt x="1154" y="381"/>
                    <a:pt x="1148" y="394"/>
                    <a:pt x="1135" y="394"/>
                  </a:cubicBezTo>
                  <a:cubicBezTo>
                    <a:pt x="1133" y="396"/>
                    <a:pt x="1130" y="397"/>
                    <a:pt x="1127" y="397"/>
                  </a:cubicBezTo>
                  <a:cubicBezTo>
                    <a:pt x="1118" y="397"/>
                    <a:pt x="1107" y="392"/>
                    <a:pt x="1103" y="388"/>
                  </a:cubicBezTo>
                  <a:cubicBezTo>
                    <a:pt x="1090" y="375"/>
                    <a:pt x="1135" y="342"/>
                    <a:pt x="1103" y="336"/>
                  </a:cubicBezTo>
                  <a:cubicBezTo>
                    <a:pt x="1099" y="334"/>
                    <a:pt x="1096" y="333"/>
                    <a:pt x="1093" y="333"/>
                  </a:cubicBezTo>
                  <a:cubicBezTo>
                    <a:pt x="1085" y="333"/>
                    <a:pt x="1080" y="338"/>
                    <a:pt x="1070" y="342"/>
                  </a:cubicBezTo>
                  <a:cubicBezTo>
                    <a:pt x="1066" y="342"/>
                    <a:pt x="1059" y="345"/>
                    <a:pt x="1053" y="345"/>
                  </a:cubicBezTo>
                  <a:cubicBezTo>
                    <a:pt x="1050" y="345"/>
                    <a:pt x="1047" y="345"/>
                    <a:pt x="1045" y="342"/>
                  </a:cubicBezTo>
                  <a:cubicBezTo>
                    <a:pt x="1025" y="342"/>
                    <a:pt x="1012" y="342"/>
                    <a:pt x="1000" y="336"/>
                  </a:cubicBezTo>
                  <a:cubicBezTo>
                    <a:pt x="980" y="336"/>
                    <a:pt x="961" y="336"/>
                    <a:pt x="941" y="342"/>
                  </a:cubicBezTo>
                  <a:cubicBezTo>
                    <a:pt x="896" y="355"/>
                    <a:pt x="851" y="381"/>
                    <a:pt x="825" y="420"/>
                  </a:cubicBezTo>
                  <a:cubicBezTo>
                    <a:pt x="800" y="452"/>
                    <a:pt x="793" y="491"/>
                    <a:pt x="793" y="529"/>
                  </a:cubicBezTo>
                  <a:cubicBezTo>
                    <a:pt x="787" y="574"/>
                    <a:pt x="774" y="620"/>
                    <a:pt x="761" y="665"/>
                  </a:cubicBezTo>
                  <a:cubicBezTo>
                    <a:pt x="761" y="684"/>
                    <a:pt x="755" y="697"/>
                    <a:pt x="755" y="710"/>
                  </a:cubicBezTo>
                  <a:cubicBezTo>
                    <a:pt x="755" y="742"/>
                    <a:pt x="755" y="768"/>
                    <a:pt x="755" y="794"/>
                  </a:cubicBezTo>
                  <a:cubicBezTo>
                    <a:pt x="755" y="819"/>
                    <a:pt x="748" y="845"/>
                    <a:pt x="748" y="871"/>
                  </a:cubicBezTo>
                  <a:cubicBezTo>
                    <a:pt x="748" y="884"/>
                    <a:pt x="755" y="903"/>
                    <a:pt x="755" y="923"/>
                  </a:cubicBezTo>
                  <a:cubicBezTo>
                    <a:pt x="755" y="929"/>
                    <a:pt x="755" y="942"/>
                    <a:pt x="755" y="948"/>
                  </a:cubicBezTo>
                  <a:cubicBezTo>
                    <a:pt x="755" y="961"/>
                    <a:pt x="755" y="968"/>
                    <a:pt x="748" y="974"/>
                  </a:cubicBezTo>
                  <a:cubicBezTo>
                    <a:pt x="748" y="981"/>
                    <a:pt x="748" y="987"/>
                    <a:pt x="748" y="987"/>
                  </a:cubicBezTo>
                  <a:cubicBezTo>
                    <a:pt x="742" y="1000"/>
                    <a:pt x="742" y="1013"/>
                    <a:pt x="742" y="1026"/>
                  </a:cubicBezTo>
                  <a:cubicBezTo>
                    <a:pt x="735" y="1039"/>
                    <a:pt x="735" y="1052"/>
                    <a:pt x="735" y="1064"/>
                  </a:cubicBezTo>
                  <a:cubicBezTo>
                    <a:pt x="735" y="1077"/>
                    <a:pt x="735" y="1084"/>
                    <a:pt x="729" y="1097"/>
                  </a:cubicBezTo>
                  <a:cubicBezTo>
                    <a:pt x="722" y="1110"/>
                    <a:pt x="722" y="1122"/>
                    <a:pt x="722" y="1142"/>
                  </a:cubicBezTo>
                  <a:cubicBezTo>
                    <a:pt x="716" y="1168"/>
                    <a:pt x="709" y="1187"/>
                    <a:pt x="697" y="1213"/>
                  </a:cubicBezTo>
                  <a:cubicBezTo>
                    <a:pt x="697" y="1226"/>
                    <a:pt x="690" y="1239"/>
                    <a:pt x="684" y="1251"/>
                  </a:cubicBezTo>
                  <a:cubicBezTo>
                    <a:pt x="684" y="1264"/>
                    <a:pt x="677" y="1277"/>
                    <a:pt x="671" y="1290"/>
                  </a:cubicBezTo>
                  <a:cubicBezTo>
                    <a:pt x="671" y="1303"/>
                    <a:pt x="671" y="1316"/>
                    <a:pt x="664" y="1322"/>
                  </a:cubicBezTo>
                  <a:cubicBezTo>
                    <a:pt x="664" y="1329"/>
                    <a:pt x="658" y="1335"/>
                    <a:pt x="658" y="1342"/>
                  </a:cubicBezTo>
                  <a:cubicBezTo>
                    <a:pt x="658" y="1355"/>
                    <a:pt x="651" y="1367"/>
                    <a:pt x="651" y="1380"/>
                  </a:cubicBezTo>
                  <a:cubicBezTo>
                    <a:pt x="645" y="1393"/>
                    <a:pt x="645" y="1406"/>
                    <a:pt x="638" y="1419"/>
                  </a:cubicBezTo>
                  <a:cubicBezTo>
                    <a:pt x="632" y="1432"/>
                    <a:pt x="632" y="1445"/>
                    <a:pt x="626" y="1458"/>
                  </a:cubicBezTo>
                  <a:cubicBezTo>
                    <a:pt x="619" y="1464"/>
                    <a:pt x="619" y="1477"/>
                    <a:pt x="613" y="1490"/>
                  </a:cubicBezTo>
                  <a:cubicBezTo>
                    <a:pt x="606" y="1496"/>
                    <a:pt x="600" y="1509"/>
                    <a:pt x="593" y="1516"/>
                  </a:cubicBezTo>
                  <a:cubicBezTo>
                    <a:pt x="587" y="1535"/>
                    <a:pt x="580" y="1554"/>
                    <a:pt x="574" y="1574"/>
                  </a:cubicBezTo>
                  <a:cubicBezTo>
                    <a:pt x="568" y="1580"/>
                    <a:pt x="568" y="1587"/>
                    <a:pt x="568" y="1600"/>
                  </a:cubicBezTo>
                  <a:cubicBezTo>
                    <a:pt x="568" y="1606"/>
                    <a:pt x="568" y="1619"/>
                    <a:pt x="561" y="1625"/>
                  </a:cubicBezTo>
                  <a:cubicBezTo>
                    <a:pt x="561" y="1632"/>
                    <a:pt x="555" y="1638"/>
                    <a:pt x="555" y="1645"/>
                  </a:cubicBezTo>
                  <a:cubicBezTo>
                    <a:pt x="548" y="1658"/>
                    <a:pt x="548" y="1664"/>
                    <a:pt x="542" y="1677"/>
                  </a:cubicBezTo>
                  <a:cubicBezTo>
                    <a:pt x="542" y="1683"/>
                    <a:pt x="535" y="1696"/>
                    <a:pt x="535" y="1709"/>
                  </a:cubicBezTo>
                  <a:cubicBezTo>
                    <a:pt x="535" y="1716"/>
                    <a:pt x="529" y="1729"/>
                    <a:pt x="522" y="1741"/>
                  </a:cubicBezTo>
                  <a:cubicBezTo>
                    <a:pt x="510" y="1774"/>
                    <a:pt x="503" y="1812"/>
                    <a:pt x="490" y="1851"/>
                  </a:cubicBezTo>
                  <a:cubicBezTo>
                    <a:pt x="490" y="1857"/>
                    <a:pt x="484" y="1864"/>
                    <a:pt x="484" y="1877"/>
                  </a:cubicBezTo>
                  <a:cubicBezTo>
                    <a:pt x="477" y="1883"/>
                    <a:pt x="477" y="1890"/>
                    <a:pt x="477" y="1896"/>
                  </a:cubicBezTo>
                  <a:cubicBezTo>
                    <a:pt x="477" y="1909"/>
                    <a:pt x="471" y="1915"/>
                    <a:pt x="471" y="1922"/>
                  </a:cubicBezTo>
                  <a:cubicBezTo>
                    <a:pt x="471" y="1935"/>
                    <a:pt x="471" y="1948"/>
                    <a:pt x="464" y="1954"/>
                  </a:cubicBezTo>
                  <a:cubicBezTo>
                    <a:pt x="464" y="1961"/>
                    <a:pt x="458" y="1967"/>
                    <a:pt x="458" y="1974"/>
                  </a:cubicBezTo>
                  <a:cubicBezTo>
                    <a:pt x="458" y="1980"/>
                    <a:pt x="458" y="1986"/>
                    <a:pt x="452" y="1999"/>
                  </a:cubicBezTo>
                  <a:cubicBezTo>
                    <a:pt x="452" y="2012"/>
                    <a:pt x="445" y="2032"/>
                    <a:pt x="445" y="2051"/>
                  </a:cubicBezTo>
                  <a:cubicBezTo>
                    <a:pt x="445" y="2064"/>
                    <a:pt x="439" y="2070"/>
                    <a:pt x="439" y="2077"/>
                  </a:cubicBezTo>
                  <a:cubicBezTo>
                    <a:pt x="439" y="2083"/>
                    <a:pt x="439" y="2090"/>
                    <a:pt x="432" y="2096"/>
                  </a:cubicBezTo>
                  <a:cubicBezTo>
                    <a:pt x="426" y="2109"/>
                    <a:pt x="426" y="2122"/>
                    <a:pt x="426" y="2141"/>
                  </a:cubicBezTo>
                  <a:cubicBezTo>
                    <a:pt x="419" y="2160"/>
                    <a:pt x="413" y="2180"/>
                    <a:pt x="413" y="2199"/>
                  </a:cubicBezTo>
                  <a:cubicBezTo>
                    <a:pt x="413" y="2206"/>
                    <a:pt x="413" y="2218"/>
                    <a:pt x="413" y="2225"/>
                  </a:cubicBezTo>
                  <a:cubicBezTo>
                    <a:pt x="406" y="2238"/>
                    <a:pt x="406" y="2244"/>
                    <a:pt x="406" y="2257"/>
                  </a:cubicBezTo>
                  <a:cubicBezTo>
                    <a:pt x="406" y="2270"/>
                    <a:pt x="406" y="2277"/>
                    <a:pt x="406" y="2283"/>
                  </a:cubicBezTo>
                  <a:cubicBezTo>
                    <a:pt x="413" y="2296"/>
                    <a:pt x="413" y="2309"/>
                    <a:pt x="406" y="2315"/>
                  </a:cubicBezTo>
                  <a:cubicBezTo>
                    <a:pt x="400" y="2328"/>
                    <a:pt x="400" y="2341"/>
                    <a:pt x="400" y="2354"/>
                  </a:cubicBezTo>
                  <a:cubicBezTo>
                    <a:pt x="400" y="2367"/>
                    <a:pt x="393" y="2373"/>
                    <a:pt x="393" y="2386"/>
                  </a:cubicBezTo>
                  <a:cubicBezTo>
                    <a:pt x="393" y="2399"/>
                    <a:pt x="393" y="2412"/>
                    <a:pt x="393" y="2425"/>
                  </a:cubicBezTo>
                  <a:cubicBezTo>
                    <a:pt x="393" y="2431"/>
                    <a:pt x="387" y="2438"/>
                    <a:pt x="387" y="2444"/>
                  </a:cubicBezTo>
                  <a:cubicBezTo>
                    <a:pt x="387" y="2457"/>
                    <a:pt x="387" y="2463"/>
                    <a:pt x="387" y="2470"/>
                  </a:cubicBezTo>
                  <a:cubicBezTo>
                    <a:pt x="387" y="2483"/>
                    <a:pt x="387" y="2496"/>
                    <a:pt x="387" y="2502"/>
                  </a:cubicBezTo>
                  <a:cubicBezTo>
                    <a:pt x="381" y="2509"/>
                    <a:pt x="381" y="2522"/>
                    <a:pt x="381" y="2528"/>
                  </a:cubicBezTo>
                  <a:cubicBezTo>
                    <a:pt x="381" y="2541"/>
                    <a:pt x="381" y="2554"/>
                    <a:pt x="374" y="2567"/>
                  </a:cubicBezTo>
                  <a:cubicBezTo>
                    <a:pt x="374" y="2580"/>
                    <a:pt x="374" y="2592"/>
                    <a:pt x="374" y="2605"/>
                  </a:cubicBezTo>
                  <a:cubicBezTo>
                    <a:pt x="374" y="2618"/>
                    <a:pt x="374" y="2631"/>
                    <a:pt x="374" y="2638"/>
                  </a:cubicBezTo>
                  <a:cubicBezTo>
                    <a:pt x="374" y="2663"/>
                    <a:pt x="368" y="2683"/>
                    <a:pt x="368" y="2702"/>
                  </a:cubicBezTo>
                  <a:cubicBezTo>
                    <a:pt x="368" y="2721"/>
                    <a:pt x="368" y="2734"/>
                    <a:pt x="368" y="2754"/>
                  </a:cubicBezTo>
                  <a:cubicBezTo>
                    <a:pt x="368" y="2767"/>
                    <a:pt x="361" y="2786"/>
                    <a:pt x="361" y="2805"/>
                  </a:cubicBezTo>
                  <a:cubicBezTo>
                    <a:pt x="361" y="2812"/>
                    <a:pt x="361" y="2818"/>
                    <a:pt x="361" y="2825"/>
                  </a:cubicBezTo>
                  <a:cubicBezTo>
                    <a:pt x="361" y="2857"/>
                    <a:pt x="361" y="2883"/>
                    <a:pt x="355" y="2915"/>
                  </a:cubicBezTo>
                  <a:cubicBezTo>
                    <a:pt x="355" y="2934"/>
                    <a:pt x="355" y="2947"/>
                    <a:pt x="348" y="2966"/>
                  </a:cubicBezTo>
                  <a:cubicBezTo>
                    <a:pt x="348" y="2992"/>
                    <a:pt x="348" y="3011"/>
                    <a:pt x="348" y="3031"/>
                  </a:cubicBezTo>
                  <a:cubicBezTo>
                    <a:pt x="342" y="3050"/>
                    <a:pt x="342" y="3070"/>
                    <a:pt x="335" y="3089"/>
                  </a:cubicBezTo>
                  <a:cubicBezTo>
                    <a:pt x="335" y="3095"/>
                    <a:pt x="335" y="3102"/>
                    <a:pt x="329" y="3108"/>
                  </a:cubicBezTo>
                  <a:cubicBezTo>
                    <a:pt x="329" y="3121"/>
                    <a:pt x="329" y="3128"/>
                    <a:pt x="329" y="3140"/>
                  </a:cubicBezTo>
                  <a:cubicBezTo>
                    <a:pt x="323" y="3147"/>
                    <a:pt x="323" y="3153"/>
                    <a:pt x="323" y="3160"/>
                  </a:cubicBezTo>
                  <a:cubicBezTo>
                    <a:pt x="323" y="3173"/>
                    <a:pt x="323" y="3179"/>
                    <a:pt x="316" y="3186"/>
                  </a:cubicBezTo>
                  <a:cubicBezTo>
                    <a:pt x="316" y="3205"/>
                    <a:pt x="310" y="3224"/>
                    <a:pt x="303" y="3244"/>
                  </a:cubicBezTo>
                  <a:cubicBezTo>
                    <a:pt x="303" y="3256"/>
                    <a:pt x="297" y="3269"/>
                    <a:pt x="297" y="3276"/>
                  </a:cubicBezTo>
                  <a:cubicBezTo>
                    <a:pt x="297" y="3289"/>
                    <a:pt x="297" y="3302"/>
                    <a:pt x="290" y="3315"/>
                  </a:cubicBezTo>
                  <a:cubicBezTo>
                    <a:pt x="284" y="3327"/>
                    <a:pt x="277" y="3347"/>
                    <a:pt x="277" y="3366"/>
                  </a:cubicBezTo>
                  <a:cubicBezTo>
                    <a:pt x="277" y="3385"/>
                    <a:pt x="271" y="3405"/>
                    <a:pt x="271" y="3424"/>
                  </a:cubicBezTo>
                  <a:cubicBezTo>
                    <a:pt x="265" y="3437"/>
                    <a:pt x="265" y="3443"/>
                    <a:pt x="265" y="3456"/>
                  </a:cubicBezTo>
                  <a:cubicBezTo>
                    <a:pt x="265" y="3463"/>
                    <a:pt x="258" y="3476"/>
                    <a:pt x="258" y="3482"/>
                  </a:cubicBezTo>
                  <a:cubicBezTo>
                    <a:pt x="252" y="3501"/>
                    <a:pt x="252" y="3514"/>
                    <a:pt x="245" y="3534"/>
                  </a:cubicBezTo>
                  <a:cubicBezTo>
                    <a:pt x="245" y="3553"/>
                    <a:pt x="245" y="3572"/>
                    <a:pt x="239" y="3585"/>
                  </a:cubicBezTo>
                  <a:cubicBezTo>
                    <a:pt x="232" y="3605"/>
                    <a:pt x="232" y="3624"/>
                    <a:pt x="226" y="3637"/>
                  </a:cubicBezTo>
                  <a:cubicBezTo>
                    <a:pt x="226" y="3650"/>
                    <a:pt x="226" y="3663"/>
                    <a:pt x="219" y="3669"/>
                  </a:cubicBezTo>
                  <a:cubicBezTo>
                    <a:pt x="219" y="3682"/>
                    <a:pt x="219" y="3695"/>
                    <a:pt x="219" y="3701"/>
                  </a:cubicBezTo>
                  <a:cubicBezTo>
                    <a:pt x="213" y="3721"/>
                    <a:pt x="207" y="3740"/>
                    <a:pt x="207" y="3759"/>
                  </a:cubicBezTo>
                  <a:cubicBezTo>
                    <a:pt x="200" y="3772"/>
                    <a:pt x="200" y="3785"/>
                    <a:pt x="200" y="3804"/>
                  </a:cubicBezTo>
                  <a:cubicBezTo>
                    <a:pt x="194" y="3817"/>
                    <a:pt x="194" y="3837"/>
                    <a:pt x="194" y="3850"/>
                  </a:cubicBezTo>
                  <a:cubicBezTo>
                    <a:pt x="187" y="3856"/>
                    <a:pt x="187" y="3869"/>
                    <a:pt x="187" y="3875"/>
                  </a:cubicBezTo>
                  <a:cubicBezTo>
                    <a:pt x="181" y="3882"/>
                    <a:pt x="181" y="3895"/>
                    <a:pt x="181" y="3901"/>
                  </a:cubicBezTo>
                  <a:cubicBezTo>
                    <a:pt x="181" y="3921"/>
                    <a:pt x="174" y="3940"/>
                    <a:pt x="174" y="3959"/>
                  </a:cubicBezTo>
                  <a:cubicBezTo>
                    <a:pt x="168" y="3966"/>
                    <a:pt x="174" y="3972"/>
                    <a:pt x="168" y="3979"/>
                  </a:cubicBezTo>
                  <a:cubicBezTo>
                    <a:pt x="168" y="3985"/>
                    <a:pt x="168" y="3998"/>
                    <a:pt x="161" y="4004"/>
                  </a:cubicBezTo>
                  <a:cubicBezTo>
                    <a:pt x="161" y="4017"/>
                    <a:pt x="155" y="4030"/>
                    <a:pt x="149" y="4043"/>
                  </a:cubicBezTo>
                  <a:cubicBezTo>
                    <a:pt x="149" y="4049"/>
                    <a:pt x="149" y="4056"/>
                    <a:pt x="149" y="4069"/>
                  </a:cubicBezTo>
                  <a:cubicBezTo>
                    <a:pt x="149" y="4075"/>
                    <a:pt x="149" y="4088"/>
                    <a:pt x="149" y="4101"/>
                  </a:cubicBezTo>
                  <a:cubicBezTo>
                    <a:pt x="142" y="4114"/>
                    <a:pt x="142" y="4127"/>
                    <a:pt x="142" y="4140"/>
                  </a:cubicBezTo>
                  <a:lnTo>
                    <a:pt x="0" y="4178"/>
                  </a:lnTo>
                  <a:lnTo>
                    <a:pt x="0" y="4198"/>
                  </a:lnTo>
                  <a:lnTo>
                    <a:pt x="78" y="4224"/>
                  </a:lnTo>
                  <a:lnTo>
                    <a:pt x="149" y="4172"/>
                  </a:lnTo>
                  <a:lnTo>
                    <a:pt x="187" y="4204"/>
                  </a:lnTo>
                  <a:lnTo>
                    <a:pt x="600" y="4256"/>
                  </a:lnTo>
                  <a:lnTo>
                    <a:pt x="864" y="4481"/>
                  </a:lnTo>
                  <a:lnTo>
                    <a:pt x="1096" y="4507"/>
                  </a:lnTo>
                  <a:lnTo>
                    <a:pt x="1122" y="4623"/>
                  </a:lnTo>
                  <a:lnTo>
                    <a:pt x="1167" y="4636"/>
                  </a:lnTo>
                  <a:lnTo>
                    <a:pt x="1290" y="4539"/>
                  </a:lnTo>
                  <a:lnTo>
                    <a:pt x="1451" y="4585"/>
                  </a:lnTo>
                  <a:lnTo>
                    <a:pt x="1683" y="4733"/>
                  </a:lnTo>
                  <a:lnTo>
                    <a:pt x="1670" y="4797"/>
                  </a:lnTo>
                  <a:lnTo>
                    <a:pt x="1715" y="4823"/>
                  </a:lnTo>
                  <a:lnTo>
                    <a:pt x="1844" y="4842"/>
                  </a:lnTo>
                  <a:lnTo>
                    <a:pt x="1883" y="4772"/>
                  </a:lnTo>
                  <a:lnTo>
                    <a:pt x="1999" y="4868"/>
                  </a:lnTo>
                  <a:lnTo>
                    <a:pt x="2005" y="4907"/>
                  </a:lnTo>
                  <a:lnTo>
                    <a:pt x="2141" y="4978"/>
                  </a:lnTo>
                  <a:lnTo>
                    <a:pt x="2237" y="4894"/>
                  </a:lnTo>
                  <a:lnTo>
                    <a:pt x="2244" y="4784"/>
                  </a:lnTo>
                  <a:lnTo>
                    <a:pt x="2553" y="4494"/>
                  </a:lnTo>
                  <a:lnTo>
                    <a:pt x="2553" y="4436"/>
                  </a:lnTo>
                  <a:lnTo>
                    <a:pt x="2399" y="4436"/>
                  </a:lnTo>
                  <a:lnTo>
                    <a:pt x="2405" y="4352"/>
                  </a:lnTo>
                  <a:lnTo>
                    <a:pt x="2334" y="4269"/>
                  </a:lnTo>
                  <a:lnTo>
                    <a:pt x="2257" y="4307"/>
                  </a:lnTo>
                  <a:lnTo>
                    <a:pt x="2199" y="4243"/>
                  </a:lnTo>
                  <a:lnTo>
                    <a:pt x="2328" y="4185"/>
                  </a:lnTo>
                  <a:lnTo>
                    <a:pt x="2379" y="4256"/>
                  </a:lnTo>
                  <a:lnTo>
                    <a:pt x="2437" y="4236"/>
                  </a:lnTo>
                  <a:lnTo>
                    <a:pt x="2450" y="4185"/>
                  </a:lnTo>
                  <a:lnTo>
                    <a:pt x="2405" y="4153"/>
                  </a:lnTo>
                  <a:lnTo>
                    <a:pt x="2418" y="4082"/>
                  </a:lnTo>
                  <a:lnTo>
                    <a:pt x="2534" y="4062"/>
                  </a:lnTo>
                  <a:lnTo>
                    <a:pt x="2547" y="4011"/>
                  </a:lnTo>
                  <a:lnTo>
                    <a:pt x="2263" y="3431"/>
                  </a:lnTo>
                  <a:lnTo>
                    <a:pt x="2199" y="3044"/>
                  </a:lnTo>
                  <a:lnTo>
                    <a:pt x="2341" y="2973"/>
                  </a:lnTo>
                  <a:lnTo>
                    <a:pt x="2392" y="3024"/>
                  </a:lnTo>
                  <a:lnTo>
                    <a:pt x="2450" y="2979"/>
                  </a:lnTo>
                  <a:lnTo>
                    <a:pt x="2411" y="2941"/>
                  </a:lnTo>
                  <a:lnTo>
                    <a:pt x="2547" y="2902"/>
                  </a:lnTo>
                  <a:lnTo>
                    <a:pt x="2689" y="3011"/>
                  </a:lnTo>
                  <a:lnTo>
                    <a:pt x="2863" y="3037"/>
                  </a:lnTo>
                  <a:lnTo>
                    <a:pt x="2947" y="2941"/>
                  </a:lnTo>
                  <a:lnTo>
                    <a:pt x="3017" y="2941"/>
                  </a:lnTo>
                  <a:lnTo>
                    <a:pt x="3069" y="2863"/>
                  </a:lnTo>
                  <a:lnTo>
                    <a:pt x="3224" y="2773"/>
                  </a:lnTo>
                  <a:lnTo>
                    <a:pt x="3288" y="2567"/>
                  </a:lnTo>
                  <a:lnTo>
                    <a:pt x="3417" y="2573"/>
                  </a:lnTo>
                  <a:lnTo>
                    <a:pt x="3437" y="2502"/>
                  </a:lnTo>
                  <a:lnTo>
                    <a:pt x="3598" y="2380"/>
                  </a:lnTo>
                  <a:lnTo>
                    <a:pt x="3585" y="2347"/>
                  </a:lnTo>
                  <a:lnTo>
                    <a:pt x="3527" y="2380"/>
                  </a:lnTo>
                  <a:lnTo>
                    <a:pt x="3430" y="2296"/>
                  </a:lnTo>
                  <a:lnTo>
                    <a:pt x="3469" y="2160"/>
                  </a:lnTo>
                  <a:lnTo>
                    <a:pt x="3398" y="2006"/>
                  </a:lnTo>
                  <a:lnTo>
                    <a:pt x="3217" y="1993"/>
                  </a:lnTo>
                  <a:lnTo>
                    <a:pt x="3146" y="1941"/>
                  </a:lnTo>
                  <a:lnTo>
                    <a:pt x="3017" y="1954"/>
                  </a:lnTo>
                  <a:lnTo>
                    <a:pt x="2927" y="2044"/>
                  </a:lnTo>
                  <a:lnTo>
                    <a:pt x="2843" y="2077"/>
                  </a:lnTo>
                  <a:lnTo>
                    <a:pt x="2695" y="1961"/>
                  </a:lnTo>
                  <a:lnTo>
                    <a:pt x="2682" y="1799"/>
                  </a:lnTo>
                  <a:lnTo>
                    <a:pt x="2637" y="1761"/>
                  </a:lnTo>
                  <a:lnTo>
                    <a:pt x="2663" y="1303"/>
                  </a:lnTo>
                  <a:lnTo>
                    <a:pt x="2341" y="736"/>
                  </a:lnTo>
                  <a:lnTo>
                    <a:pt x="2321" y="703"/>
                  </a:lnTo>
                  <a:lnTo>
                    <a:pt x="2328" y="684"/>
                  </a:lnTo>
                  <a:lnTo>
                    <a:pt x="2379" y="703"/>
                  </a:lnTo>
                  <a:lnTo>
                    <a:pt x="2399" y="684"/>
                  </a:lnTo>
                  <a:lnTo>
                    <a:pt x="2379" y="626"/>
                  </a:lnTo>
                  <a:lnTo>
                    <a:pt x="2934" y="143"/>
                  </a:lnTo>
                  <a:lnTo>
                    <a:pt x="28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028;p43">
              <a:extLst>
                <a:ext uri="{FF2B5EF4-FFF2-40B4-BE49-F238E27FC236}">
                  <a16:creationId xmlns:a16="http://schemas.microsoft.com/office/drawing/2014/main" id="{9A9340FD-974E-BBA4-11EA-59D1FFDEE3D8}"/>
                </a:ext>
              </a:extLst>
            </p:cNvPr>
            <p:cNvSpPr/>
            <p:nvPr/>
          </p:nvSpPr>
          <p:spPr>
            <a:xfrm>
              <a:off x="3960359" y="2401007"/>
              <a:ext cx="654258" cy="379787"/>
            </a:xfrm>
            <a:custGeom>
              <a:avLst/>
              <a:gdLst/>
              <a:ahLst/>
              <a:cxnLst/>
              <a:rect l="l" t="t" r="r" b="b"/>
              <a:pathLst>
                <a:path w="3869" h="2237" extrusionOk="0">
                  <a:moveTo>
                    <a:pt x="2727" y="1412"/>
                  </a:moveTo>
                  <a:lnTo>
                    <a:pt x="2850" y="1541"/>
                  </a:lnTo>
                  <a:lnTo>
                    <a:pt x="2792" y="1548"/>
                  </a:lnTo>
                  <a:lnTo>
                    <a:pt x="2650" y="1483"/>
                  </a:lnTo>
                  <a:lnTo>
                    <a:pt x="2708" y="1412"/>
                  </a:lnTo>
                  <a:close/>
                  <a:moveTo>
                    <a:pt x="2669" y="1516"/>
                  </a:moveTo>
                  <a:lnTo>
                    <a:pt x="2708" y="1574"/>
                  </a:lnTo>
                  <a:lnTo>
                    <a:pt x="2637" y="1651"/>
                  </a:lnTo>
                  <a:lnTo>
                    <a:pt x="2605" y="1657"/>
                  </a:lnTo>
                  <a:lnTo>
                    <a:pt x="2598" y="1574"/>
                  </a:lnTo>
                  <a:lnTo>
                    <a:pt x="2611" y="1554"/>
                  </a:lnTo>
                  <a:lnTo>
                    <a:pt x="2669" y="1516"/>
                  </a:lnTo>
                  <a:close/>
                  <a:moveTo>
                    <a:pt x="2753" y="1561"/>
                  </a:moveTo>
                  <a:lnTo>
                    <a:pt x="2817" y="1587"/>
                  </a:lnTo>
                  <a:lnTo>
                    <a:pt x="2817" y="1657"/>
                  </a:lnTo>
                  <a:lnTo>
                    <a:pt x="2714" y="1657"/>
                  </a:lnTo>
                  <a:lnTo>
                    <a:pt x="2727" y="1593"/>
                  </a:lnTo>
                  <a:lnTo>
                    <a:pt x="2753" y="1561"/>
                  </a:lnTo>
                  <a:close/>
                  <a:moveTo>
                    <a:pt x="2856" y="1703"/>
                  </a:moveTo>
                  <a:lnTo>
                    <a:pt x="2901" y="1754"/>
                  </a:lnTo>
                  <a:lnTo>
                    <a:pt x="2792" y="1851"/>
                  </a:lnTo>
                  <a:lnTo>
                    <a:pt x="2701" y="1793"/>
                  </a:lnTo>
                  <a:lnTo>
                    <a:pt x="2714" y="1767"/>
                  </a:lnTo>
                  <a:lnTo>
                    <a:pt x="2779" y="1780"/>
                  </a:lnTo>
                  <a:lnTo>
                    <a:pt x="2856" y="1703"/>
                  </a:lnTo>
                  <a:close/>
                  <a:moveTo>
                    <a:pt x="2637" y="1819"/>
                  </a:moveTo>
                  <a:lnTo>
                    <a:pt x="2734" y="1890"/>
                  </a:lnTo>
                  <a:lnTo>
                    <a:pt x="2669" y="1902"/>
                  </a:lnTo>
                  <a:lnTo>
                    <a:pt x="2605" y="1838"/>
                  </a:lnTo>
                  <a:lnTo>
                    <a:pt x="2637" y="1819"/>
                  </a:lnTo>
                  <a:close/>
                  <a:moveTo>
                    <a:pt x="284" y="1"/>
                  </a:moveTo>
                  <a:lnTo>
                    <a:pt x="258" y="7"/>
                  </a:lnTo>
                  <a:lnTo>
                    <a:pt x="316" y="78"/>
                  </a:lnTo>
                  <a:lnTo>
                    <a:pt x="380" y="84"/>
                  </a:lnTo>
                  <a:cubicBezTo>
                    <a:pt x="380" y="104"/>
                    <a:pt x="374" y="117"/>
                    <a:pt x="374" y="129"/>
                  </a:cubicBezTo>
                  <a:cubicBezTo>
                    <a:pt x="374" y="155"/>
                    <a:pt x="374" y="181"/>
                    <a:pt x="368" y="200"/>
                  </a:cubicBezTo>
                  <a:cubicBezTo>
                    <a:pt x="368" y="220"/>
                    <a:pt x="361" y="239"/>
                    <a:pt x="361" y="258"/>
                  </a:cubicBezTo>
                  <a:cubicBezTo>
                    <a:pt x="355" y="284"/>
                    <a:pt x="335" y="304"/>
                    <a:pt x="329" y="329"/>
                  </a:cubicBezTo>
                  <a:cubicBezTo>
                    <a:pt x="322" y="336"/>
                    <a:pt x="322" y="342"/>
                    <a:pt x="322" y="349"/>
                  </a:cubicBezTo>
                  <a:cubicBezTo>
                    <a:pt x="322" y="355"/>
                    <a:pt x="322" y="362"/>
                    <a:pt x="316" y="368"/>
                  </a:cubicBezTo>
                  <a:cubicBezTo>
                    <a:pt x="316" y="374"/>
                    <a:pt x="310" y="374"/>
                    <a:pt x="310" y="381"/>
                  </a:cubicBezTo>
                  <a:cubicBezTo>
                    <a:pt x="303" y="387"/>
                    <a:pt x="303" y="400"/>
                    <a:pt x="303" y="407"/>
                  </a:cubicBezTo>
                  <a:cubicBezTo>
                    <a:pt x="297" y="426"/>
                    <a:pt x="284" y="445"/>
                    <a:pt x="271" y="471"/>
                  </a:cubicBezTo>
                  <a:cubicBezTo>
                    <a:pt x="264" y="484"/>
                    <a:pt x="258" y="497"/>
                    <a:pt x="252" y="510"/>
                  </a:cubicBezTo>
                  <a:cubicBezTo>
                    <a:pt x="239" y="542"/>
                    <a:pt x="219" y="568"/>
                    <a:pt x="213" y="600"/>
                  </a:cubicBezTo>
                  <a:cubicBezTo>
                    <a:pt x="206" y="613"/>
                    <a:pt x="206" y="632"/>
                    <a:pt x="200" y="645"/>
                  </a:cubicBezTo>
                  <a:cubicBezTo>
                    <a:pt x="194" y="658"/>
                    <a:pt x="187" y="671"/>
                    <a:pt x="181" y="684"/>
                  </a:cubicBezTo>
                  <a:cubicBezTo>
                    <a:pt x="181" y="684"/>
                    <a:pt x="174" y="690"/>
                    <a:pt x="174" y="690"/>
                  </a:cubicBezTo>
                  <a:cubicBezTo>
                    <a:pt x="174" y="697"/>
                    <a:pt x="174" y="703"/>
                    <a:pt x="168" y="710"/>
                  </a:cubicBezTo>
                  <a:cubicBezTo>
                    <a:pt x="168" y="710"/>
                    <a:pt x="168" y="716"/>
                    <a:pt x="168" y="716"/>
                  </a:cubicBezTo>
                  <a:cubicBezTo>
                    <a:pt x="168" y="729"/>
                    <a:pt x="161" y="742"/>
                    <a:pt x="155" y="755"/>
                  </a:cubicBezTo>
                  <a:cubicBezTo>
                    <a:pt x="148" y="768"/>
                    <a:pt x="142" y="787"/>
                    <a:pt x="135" y="806"/>
                  </a:cubicBezTo>
                  <a:cubicBezTo>
                    <a:pt x="129" y="826"/>
                    <a:pt x="116" y="845"/>
                    <a:pt x="110" y="864"/>
                  </a:cubicBezTo>
                  <a:cubicBezTo>
                    <a:pt x="110" y="871"/>
                    <a:pt x="103" y="884"/>
                    <a:pt x="103" y="890"/>
                  </a:cubicBezTo>
                  <a:cubicBezTo>
                    <a:pt x="97" y="897"/>
                    <a:pt x="97" y="910"/>
                    <a:pt x="90" y="916"/>
                  </a:cubicBezTo>
                  <a:cubicBezTo>
                    <a:pt x="84" y="935"/>
                    <a:pt x="71" y="955"/>
                    <a:pt x="65" y="981"/>
                  </a:cubicBezTo>
                  <a:cubicBezTo>
                    <a:pt x="58" y="993"/>
                    <a:pt x="52" y="1013"/>
                    <a:pt x="45" y="1032"/>
                  </a:cubicBezTo>
                  <a:cubicBezTo>
                    <a:pt x="32" y="1064"/>
                    <a:pt x="19" y="1097"/>
                    <a:pt x="7" y="1122"/>
                  </a:cubicBezTo>
                  <a:cubicBezTo>
                    <a:pt x="0" y="1129"/>
                    <a:pt x="0" y="1129"/>
                    <a:pt x="0" y="1135"/>
                  </a:cubicBezTo>
                  <a:lnTo>
                    <a:pt x="90" y="1167"/>
                  </a:lnTo>
                  <a:cubicBezTo>
                    <a:pt x="90" y="1167"/>
                    <a:pt x="264" y="1200"/>
                    <a:pt x="271" y="1206"/>
                  </a:cubicBezTo>
                  <a:cubicBezTo>
                    <a:pt x="277" y="1206"/>
                    <a:pt x="406" y="1045"/>
                    <a:pt x="413" y="1045"/>
                  </a:cubicBezTo>
                  <a:cubicBezTo>
                    <a:pt x="419" y="1045"/>
                    <a:pt x="509" y="1019"/>
                    <a:pt x="509" y="1019"/>
                  </a:cubicBezTo>
                  <a:lnTo>
                    <a:pt x="509" y="1142"/>
                  </a:lnTo>
                  <a:lnTo>
                    <a:pt x="555" y="1142"/>
                  </a:lnTo>
                  <a:lnTo>
                    <a:pt x="290" y="1960"/>
                  </a:lnTo>
                  <a:lnTo>
                    <a:pt x="671" y="1941"/>
                  </a:lnTo>
                  <a:lnTo>
                    <a:pt x="690" y="2031"/>
                  </a:lnTo>
                  <a:lnTo>
                    <a:pt x="703" y="2031"/>
                  </a:lnTo>
                  <a:lnTo>
                    <a:pt x="1083" y="1883"/>
                  </a:lnTo>
                  <a:lnTo>
                    <a:pt x="1141" y="2025"/>
                  </a:lnTo>
                  <a:lnTo>
                    <a:pt x="1367" y="1909"/>
                  </a:lnTo>
                  <a:lnTo>
                    <a:pt x="1373" y="1922"/>
                  </a:lnTo>
                  <a:cubicBezTo>
                    <a:pt x="1444" y="1909"/>
                    <a:pt x="1644" y="1864"/>
                    <a:pt x="1696" y="1844"/>
                  </a:cubicBezTo>
                  <a:cubicBezTo>
                    <a:pt x="1767" y="1819"/>
                    <a:pt x="1812" y="1761"/>
                    <a:pt x="1850" y="1728"/>
                  </a:cubicBezTo>
                  <a:cubicBezTo>
                    <a:pt x="1889" y="1696"/>
                    <a:pt x="1941" y="1645"/>
                    <a:pt x="1941" y="1645"/>
                  </a:cubicBezTo>
                  <a:lnTo>
                    <a:pt x="2128" y="1612"/>
                  </a:lnTo>
                  <a:lnTo>
                    <a:pt x="2199" y="1432"/>
                  </a:lnTo>
                  <a:cubicBezTo>
                    <a:pt x="2199" y="1432"/>
                    <a:pt x="2353" y="1316"/>
                    <a:pt x="2360" y="1316"/>
                  </a:cubicBezTo>
                  <a:cubicBezTo>
                    <a:pt x="2360" y="1316"/>
                    <a:pt x="2450" y="1438"/>
                    <a:pt x="2450" y="1438"/>
                  </a:cubicBezTo>
                  <a:cubicBezTo>
                    <a:pt x="2450" y="1438"/>
                    <a:pt x="2478" y="1434"/>
                    <a:pt x="2510" y="1434"/>
                  </a:cubicBezTo>
                  <a:cubicBezTo>
                    <a:pt x="2557" y="1434"/>
                    <a:pt x="2614" y="1443"/>
                    <a:pt x="2598" y="1490"/>
                  </a:cubicBezTo>
                  <a:cubicBezTo>
                    <a:pt x="2566" y="1567"/>
                    <a:pt x="2566" y="1703"/>
                    <a:pt x="2553" y="1741"/>
                  </a:cubicBezTo>
                  <a:cubicBezTo>
                    <a:pt x="2553" y="1761"/>
                    <a:pt x="2540" y="1825"/>
                    <a:pt x="2547" y="1877"/>
                  </a:cubicBezTo>
                  <a:lnTo>
                    <a:pt x="2547" y="1870"/>
                  </a:lnTo>
                  <a:lnTo>
                    <a:pt x="2656" y="1935"/>
                  </a:lnTo>
                  <a:lnTo>
                    <a:pt x="2643" y="1954"/>
                  </a:lnTo>
                  <a:cubicBezTo>
                    <a:pt x="2656" y="1952"/>
                    <a:pt x="2668" y="1951"/>
                    <a:pt x="2681" y="1951"/>
                  </a:cubicBezTo>
                  <a:cubicBezTo>
                    <a:pt x="2705" y="1951"/>
                    <a:pt x="2729" y="1954"/>
                    <a:pt x="2759" y="1954"/>
                  </a:cubicBezTo>
                  <a:cubicBezTo>
                    <a:pt x="2822" y="1959"/>
                    <a:pt x="2897" y="1969"/>
                    <a:pt x="2937" y="1969"/>
                  </a:cubicBezTo>
                  <a:cubicBezTo>
                    <a:pt x="2947" y="1969"/>
                    <a:pt x="2954" y="1968"/>
                    <a:pt x="2959" y="1967"/>
                  </a:cubicBezTo>
                  <a:cubicBezTo>
                    <a:pt x="2974" y="1960"/>
                    <a:pt x="3025" y="1946"/>
                    <a:pt x="3070" y="1946"/>
                  </a:cubicBezTo>
                  <a:cubicBezTo>
                    <a:pt x="3106" y="1946"/>
                    <a:pt x="3138" y="1954"/>
                    <a:pt x="3146" y="1980"/>
                  </a:cubicBezTo>
                  <a:cubicBezTo>
                    <a:pt x="3172" y="2038"/>
                    <a:pt x="3191" y="2064"/>
                    <a:pt x="3166" y="2089"/>
                  </a:cubicBezTo>
                  <a:cubicBezTo>
                    <a:pt x="3146" y="2115"/>
                    <a:pt x="3127" y="2141"/>
                    <a:pt x="3146" y="2160"/>
                  </a:cubicBezTo>
                  <a:cubicBezTo>
                    <a:pt x="3165" y="2179"/>
                    <a:pt x="3183" y="2232"/>
                    <a:pt x="3234" y="2232"/>
                  </a:cubicBezTo>
                  <a:cubicBezTo>
                    <a:pt x="3237" y="2232"/>
                    <a:pt x="3240" y="2232"/>
                    <a:pt x="3243" y="2231"/>
                  </a:cubicBezTo>
                  <a:cubicBezTo>
                    <a:pt x="3266" y="2231"/>
                    <a:pt x="3300" y="2236"/>
                    <a:pt x="3334" y="2236"/>
                  </a:cubicBezTo>
                  <a:cubicBezTo>
                    <a:pt x="3377" y="2236"/>
                    <a:pt x="3418" y="2228"/>
                    <a:pt x="3436" y="2193"/>
                  </a:cubicBezTo>
                  <a:cubicBezTo>
                    <a:pt x="3469" y="2122"/>
                    <a:pt x="3527" y="2122"/>
                    <a:pt x="3540" y="2057"/>
                  </a:cubicBezTo>
                  <a:cubicBezTo>
                    <a:pt x="3559" y="1993"/>
                    <a:pt x="3565" y="1980"/>
                    <a:pt x="3578" y="1909"/>
                  </a:cubicBezTo>
                  <a:cubicBezTo>
                    <a:pt x="3585" y="1838"/>
                    <a:pt x="3591" y="1773"/>
                    <a:pt x="3630" y="1754"/>
                  </a:cubicBezTo>
                  <a:cubicBezTo>
                    <a:pt x="3662" y="1735"/>
                    <a:pt x="3804" y="1599"/>
                    <a:pt x="3868" y="1522"/>
                  </a:cubicBezTo>
                  <a:lnTo>
                    <a:pt x="3868" y="1516"/>
                  </a:lnTo>
                  <a:lnTo>
                    <a:pt x="3817" y="1387"/>
                  </a:lnTo>
                  <a:lnTo>
                    <a:pt x="3501" y="1225"/>
                  </a:lnTo>
                  <a:lnTo>
                    <a:pt x="3185" y="1219"/>
                  </a:lnTo>
                  <a:lnTo>
                    <a:pt x="2985" y="1039"/>
                  </a:lnTo>
                  <a:lnTo>
                    <a:pt x="2669" y="1000"/>
                  </a:lnTo>
                  <a:lnTo>
                    <a:pt x="2656" y="968"/>
                  </a:lnTo>
                  <a:lnTo>
                    <a:pt x="2605" y="948"/>
                  </a:lnTo>
                  <a:lnTo>
                    <a:pt x="2534" y="1019"/>
                  </a:lnTo>
                  <a:lnTo>
                    <a:pt x="2327" y="910"/>
                  </a:lnTo>
                  <a:lnTo>
                    <a:pt x="2360" y="864"/>
                  </a:lnTo>
                  <a:lnTo>
                    <a:pt x="2199" y="768"/>
                  </a:lnTo>
                  <a:lnTo>
                    <a:pt x="2289" y="761"/>
                  </a:lnTo>
                  <a:lnTo>
                    <a:pt x="2121" y="658"/>
                  </a:lnTo>
                  <a:lnTo>
                    <a:pt x="2050" y="729"/>
                  </a:lnTo>
                  <a:lnTo>
                    <a:pt x="1947" y="684"/>
                  </a:lnTo>
                  <a:lnTo>
                    <a:pt x="1870" y="536"/>
                  </a:lnTo>
                  <a:lnTo>
                    <a:pt x="1799" y="561"/>
                  </a:lnTo>
                  <a:lnTo>
                    <a:pt x="1741" y="491"/>
                  </a:lnTo>
                  <a:lnTo>
                    <a:pt x="1786" y="465"/>
                  </a:lnTo>
                  <a:lnTo>
                    <a:pt x="1625" y="368"/>
                  </a:lnTo>
                  <a:lnTo>
                    <a:pt x="1580" y="387"/>
                  </a:lnTo>
                  <a:lnTo>
                    <a:pt x="1470" y="452"/>
                  </a:lnTo>
                  <a:lnTo>
                    <a:pt x="1386" y="439"/>
                  </a:lnTo>
                  <a:lnTo>
                    <a:pt x="1367" y="342"/>
                  </a:lnTo>
                  <a:lnTo>
                    <a:pt x="1315" y="342"/>
                  </a:lnTo>
                  <a:lnTo>
                    <a:pt x="1283" y="439"/>
                  </a:lnTo>
                  <a:lnTo>
                    <a:pt x="1270" y="433"/>
                  </a:lnTo>
                  <a:lnTo>
                    <a:pt x="1244" y="336"/>
                  </a:lnTo>
                  <a:lnTo>
                    <a:pt x="1103" y="329"/>
                  </a:lnTo>
                  <a:lnTo>
                    <a:pt x="883" y="84"/>
                  </a:lnTo>
                  <a:lnTo>
                    <a:pt x="503" y="26"/>
                  </a:lnTo>
                  <a:lnTo>
                    <a:pt x="464" y="52"/>
                  </a:lnTo>
                  <a:lnTo>
                    <a:pt x="516" y="110"/>
                  </a:lnTo>
                  <a:lnTo>
                    <a:pt x="477" y="129"/>
                  </a:lnTo>
                  <a:lnTo>
                    <a:pt x="432" y="46"/>
                  </a:lnTo>
                  <a:lnTo>
                    <a:pt x="342" y="52"/>
                  </a:lnTo>
                  <a:lnTo>
                    <a:pt x="2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029;p43">
              <a:extLst>
                <a:ext uri="{FF2B5EF4-FFF2-40B4-BE49-F238E27FC236}">
                  <a16:creationId xmlns:a16="http://schemas.microsoft.com/office/drawing/2014/main" id="{B5F0715D-1A86-D712-85EE-E857CA2395F5}"/>
                </a:ext>
              </a:extLst>
            </p:cNvPr>
            <p:cNvSpPr/>
            <p:nvPr/>
          </p:nvSpPr>
          <p:spPr>
            <a:xfrm>
              <a:off x="4443310" y="2374692"/>
              <a:ext cx="41599" cy="58233"/>
            </a:xfrm>
            <a:custGeom>
              <a:avLst/>
              <a:gdLst/>
              <a:ahLst/>
              <a:cxnLst/>
              <a:rect l="l" t="t" r="r" b="b"/>
              <a:pathLst>
                <a:path w="246" h="343" extrusionOk="0">
                  <a:moveTo>
                    <a:pt x="32" y="1"/>
                  </a:moveTo>
                  <a:cubicBezTo>
                    <a:pt x="32" y="1"/>
                    <a:pt x="0" y="246"/>
                    <a:pt x="26" y="343"/>
                  </a:cubicBezTo>
                  <a:lnTo>
                    <a:pt x="200" y="226"/>
                  </a:lnTo>
                  <a:lnTo>
                    <a:pt x="239" y="226"/>
                  </a:lnTo>
                  <a:lnTo>
                    <a:pt x="245" y="175"/>
                  </a:lnTo>
                  <a:lnTo>
                    <a:pt x="226" y="149"/>
                  </a:lnTo>
                  <a:lnTo>
                    <a:pt x="181" y="175"/>
                  </a:lnTo>
                  <a:lnTo>
                    <a:pt x="116" y="220"/>
                  </a:lnTo>
                  <a:lnTo>
                    <a:pt x="65" y="175"/>
                  </a:lnTo>
                  <a:lnTo>
                    <a:pt x="84" y="7"/>
                  </a:lnTo>
                  <a:lnTo>
                    <a:pt x="3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030;p43">
              <a:extLst>
                <a:ext uri="{FF2B5EF4-FFF2-40B4-BE49-F238E27FC236}">
                  <a16:creationId xmlns:a16="http://schemas.microsoft.com/office/drawing/2014/main" id="{D47A7A41-5B80-57E3-A903-D4FD87C4F346}"/>
                </a:ext>
              </a:extLst>
            </p:cNvPr>
            <p:cNvSpPr/>
            <p:nvPr/>
          </p:nvSpPr>
          <p:spPr>
            <a:xfrm>
              <a:off x="5252118" y="1014297"/>
              <a:ext cx="161662" cy="82171"/>
            </a:xfrm>
            <a:custGeom>
              <a:avLst/>
              <a:gdLst/>
              <a:ahLst/>
              <a:cxnLst/>
              <a:rect l="l" t="t" r="r" b="b"/>
              <a:pathLst>
                <a:path w="956" h="484" extrusionOk="0">
                  <a:moveTo>
                    <a:pt x="833" y="0"/>
                  </a:moveTo>
                  <a:cubicBezTo>
                    <a:pt x="826" y="0"/>
                    <a:pt x="149" y="148"/>
                    <a:pt x="149" y="148"/>
                  </a:cubicBezTo>
                  <a:lnTo>
                    <a:pt x="7" y="213"/>
                  </a:lnTo>
                  <a:lnTo>
                    <a:pt x="1" y="484"/>
                  </a:lnTo>
                  <a:lnTo>
                    <a:pt x="143" y="445"/>
                  </a:lnTo>
                  <a:lnTo>
                    <a:pt x="181" y="342"/>
                  </a:lnTo>
                  <a:lnTo>
                    <a:pt x="581" y="284"/>
                  </a:lnTo>
                  <a:lnTo>
                    <a:pt x="955" y="45"/>
                  </a:lnTo>
                  <a:lnTo>
                    <a:pt x="955" y="13"/>
                  </a:lnTo>
                  <a:cubicBezTo>
                    <a:pt x="955" y="13"/>
                    <a:pt x="833" y="0"/>
                    <a:pt x="8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031;p43">
              <a:extLst>
                <a:ext uri="{FF2B5EF4-FFF2-40B4-BE49-F238E27FC236}">
                  <a16:creationId xmlns:a16="http://schemas.microsoft.com/office/drawing/2014/main" id="{155397B1-4255-11E8-22B0-CF188BE462B3}"/>
                </a:ext>
              </a:extLst>
            </p:cNvPr>
            <p:cNvSpPr/>
            <p:nvPr/>
          </p:nvSpPr>
          <p:spPr>
            <a:xfrm>
              <a:off x="5177037" y="1085432"/>
              <a:ext cx="31622" cy="14261"/>
            </a:xfrm>
            <a:custGeom>
              <a:avLst/>
              <a:gdLst/>
              <a:ahLst/>
              <a:cxnLst/>
              <a:rect l="l" t="t" r="r" b="b"/>
              <a:pathLst>
                <a:path w="187" h="84" extrusionOk="0">
                  <a:moveTo>
                    <a:pt x="90" y="0"/>
                  </a:moveTo>
                  <a:lnTo>
                    <a:pt x="0" y="39"/>
                  </a:lnTo>
                  <a:lnTo>
                    <a:pt x="13" y="84"/>
                  </a:lnTo>
                  <a:lnTo>
                    <a:pt x="90" y="58"/>
                  </a:lnTo>
                  <a:lnTo>
                    <a:pt x="187" y="84"/>
                  </a:lnTo>
                  <a:lnTo>
                    <a:pt x="187" y="13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032;p43">
              <a:extLst>
                <a:ext uri="{FF2B5EF4-FFF2-40B4-BE49-F238E27FC236}">
                  <a16:creationId xmlns:a16="http://schemas.microsoft.com/office/drawing/2014/main" id="{0050D32B-BF05-7A99-48AB-EAAA6D338568}"/>
                </a:ext>
              </a:extLst>
            </p:cNvPr>
            <p:cNvSpPr/>
            <p:nvPr/>
          </p:nvSpPr>
          <p:spPr>
            <a:xfrm>
              <a:off x="4856422" y="1073378"/>
              <a:ext cx="281387" cy="64684"/>
            </a:xfrm>
            <a:custGeom>
              <a:avLst/>
              <a:gdLst/>
              <a:ahLst/>
              <a:cxnLst/>
              <a:rect l="l" t="t" r="r" b="b"/>
              <a:pathLst>
                <a:path w="1664" h="381" extrusionOk="0">
                  <a:moveTo>
                    <a:pt x="1535" y="0"/>
                  </a:moveTo>
                  <a:lnTo>
                    <a:pt x="639" y="84"/>
                  </a:lnTo>
                  <a:lnTo>
                    <a:pt x="297" y="123"/>
                  </a:lnTo>
                  <a:lnTo>
                    <a:pt x="188" y="58"/>
                  </a:lnTo>
                  <a:lnTo>
                    <a:pt x="46" y="78"/>
                  </a:lnTo>
                  <a:lnTo>
                    <a:pt x="46" y="136"/>
                  </a:lnTo>
                  <a:lnTo>
                    <a:pt x="1" y="232"/>
                  </a:lnTo>
                  <a:lnTo>
                    <a:pt x="142" y="316"/>
                  </a:lnTo>
                  <a:lnTo>
                    <a:pt x="226" y="381"/>
                  </a:lnTo>
                  <a:lnTo>
                    <a:pt x="355" y="381"/>
                  </a:lnTo>
                  <a:lnTo>
                    <a:pt x="581" y="265"/>
                  </a:lnTo>
                  <a:lnTo>
                    <a:pt x="794" y="290"/>
                  </a:lnTo>
                  <a:lnTo>
                    <a:pt x="1155" y="213"/>
                  </a:lnTo>
                  <a:lnTo>
                    <a:pt x="1303" y="187"/>
                  </a:lnTo>
                  <a:lnTo>
                    <a:pt x="1367" y="142"/>
                  </a:lnTo>
                  <a:lnTo>
                    <a:pt x="1464" y="168"/>
                  </a:lnTo>
                  <a:lnTo>
                    <a:pt x="1657" y="84"/>
                  </a:lnTo>
                  <a:lnTo>
                    <a:pt x="1664" y="45"/>
                  </a:lnTo>
                  <a:lnTo>
                    <a:pt x="15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033;p43">
              <a:extLst>
                <a:ext uri="{FF2B5EF4-FFF2-40B4-BE49-F238E27FC236}">
                  <a16:creationId xmlns:a16="http://schemas.microsoft.com/office/drawing/2014/main" id="{7040B4AC-1BDE-1657-D1C3-2EFE06AC2276}"/>
                </a:ext>
              </a:extLst>
            </p:cNvPr>
            <p:cNvSpPr/>
            <p:nvPr/>
          </p:nvSpPr>
          <p:spPr>
            <a:xfrm>
              <a:off x="4499958" y="1102919"/>
              <a:ext cx="315207" cy="142441"/>
            </a:xfrm>
            <a:custGeom>
              <a:avLst/>
              <a:gdLst/>
              <a:ahLst/>
              <a:cxnLst/>
              <a:rect l="l" t="t" r="r" b="b"/>
              <a:pathLst>
                <a:path w="1864" h="839" extrusionOk="0">
                  <a:moveTo>
                    <a:pt x="1793" y="0"/>
                  </a:moveTo>
                  <a:lnTo>
                    <a:pt x="1445" y="71"/>
                  </a:lnTo>
                  <a:lnTo>
                    <a:pt x="1064" y="110"/>
                  </a:lnTo>
                  <a:lnTo>
                    <a:pt x="581" y="361"/>
                  </a:lnTo>
                  <a:lnTo>
                    <a:pt x="361" y="361"/>
                  </a:lnTo>
                  <a:lnTo>
                    <a:pt x="265" y="400"/>
                  </a:lnTo>
                  <a:lnTo>
                    <a:pt x="20" y="619"/>
                  </a:lnTo>
                  <a:lnTo>
                    <a:pt x="0" y="703"/>
                  </a:lnTo>
                  <a:lnTo>
                    <a:pt x="58" y="838"/>
                  </a:lnTo>
                  <a:lnTo>
                    <a:pt x="232" y="838"/>
                  </a:lnTo>
                  <a:lnTo>
                    <a:pt x="271" y="767"/>
                  </a:lnTo>
                  <a:lnTo>
                    <a:pt x="368" y="767"/>
                  </a:lnTo>
                  <a:lnTo>
                    <a:pt x="419" y="709"/>
                  </a:lnTo>
                  <a:lnTo>
                    <a:pt x="529" y="703"/>
                  </a:lnTo>
                  <a:lnTo>
                    <a:pt x="587" y="619"/>
                  </a:lnTo>
                  <a:lnTo>
                    <a:pt x="684" y="587"/>
                  </a:lnTo>
                  <a:lnTo>
                    <a:pt x="800" y="613"/>
                  </a:lnTo>
                  <a:lnTo>
                    <a:pt x="839" y="600"/>
                  </a:lnTo>
                  <a:lnTo>
                    <a:pt x="1109" y="342"/>
                  </a:lnTo>
                  <a:cubicBezTo>
                    <a:pt x="1109" y="342"/>
                    <a:pt x="1354" y="336"/>
                    <a:pt x="1354" y="336"/>
                  </a:cubicBezTo>
                  <a:cubicBezTo>
                    <a:pt x="1361" y="336"/>
                    <a:pt x="1470" y="316"/>
                    <a:pt x="1470" y="316"/>
                  </a:cubicBezTo>
                  <a:lnTo>
                    <a:pt x="1586" y="168"/>
                  </a:lnTo>
                  <a:lnTo>
                    <a:pt x="1696" y="155"/>
                  </a:lnTo>
                  <a:lnTo>
                    <a:pt x="1864" y="33"/>
                  </a:lnTo>
                  <a:lnTo>
                    <a:pt x="17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034;p43">
              <a:extLst>
                <a:ext uri="{FF2B5EF4-FFF2-40B4-BE49-F238E27FC236}">
                  <a16:creationId xmlns:a16="http://schemas.microsoft.com/office/drawing/2014/main" id="{DF3590BB-8B06-F570-1FE9-F0F30D56CD81}"/>
                </a:ext>
              </a:extLst>
            </p:cNvPr>
            <p:cNvSpPr/>
            <p:nvPr/>
          </p:nvSpPr>
          <p:spPr>
            <a:xfrm>
              <a:off x="4487952" y="1290009"/>
              <a:ext cx="18770" cy="24278"/>
            </a:xfrm>
            <a:custGeom>
              <a:avLst/>
              <a:gdLst/>
              <a:ahLst/>
              <a:cxnLst/>
              <a:rect l="l" t="t" r="r" b="b"/>
              <a:pathLst>
                <a:path w="111" h="143" extrusionOk="0">
                  <a:moveTo>
                    <a:pt x="0" y="1"/>
                  </a:moveTo>
                  <a:lnTo>
                    <a:pt x="20" y="72"/>
                  </a:lnTo>
                  <a:lnTo>
                    <a:pt x="0" y="110"/>
                  </a:lnTo>
                  <a:lnTo>
                    <a:pt x="65" y="143"/>
                  </a:lnTo>
                  <a:lnTo>
                    <a:pt x="110" y="85"/>
                  </a:lnTo>
                  <a:lnTo>
                    <a:pt x="71" y="14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035;p43">
              <a:extLst>
                <a:ext uri="{FF2B5EF4-FFF2-40B4-BE49-F238E27FC236}">
                  <a16:creationId xmlns:a16="http://schemas.microsoft.com/office/drawing/2014/main" id="{E72BFD88-FAB1-E481-71B6-EEDED2954EBA}"/>
                </a:ext>
              </a:extLst>
            </p:cNvPr>
            <p:cNvSpPr/>
            <p:nvPr/>
          </p:nvSpPr>
          <p:spPr>
            <a:xfrm>
              <a:off x="4279790" y="1287802"/>
              <a:ext cx="197343" cy="135990"/>
            </a:xfrm>
            <a:custGeom>
              <a:avLst/>
              <a:gdLst/>
              <a:ahLst/>
              <a:cxnLst/>
              <a:rect l="l" t="t" r="r" b="b"/>
              <a:pathLst>
                <a:path w="1167" h="801" extrusionOk="0">
                  <a:moveTo>
                    <a:pt x="1045" y="1"/>
                  </a:moveTo>
                  <a:lnTo>
                    <a:pt x="561" y="226"/>
                  </a:lnTo>
                  <a:cubicBezTo>
                    <a:pt x="561" y="226"/>
                    <a:pt x="335" y="491"/>
                    <a:pt x="19" y="665"/>
                  </a:cubicBezTo>
                  <a:lnTo>
                    <a:pt x="0" y="774"/>
                  </a:lnTo>
                  <a:lnTo>
                    <a:pt x="39" y="800"/>
                  </a:lnTo>
                  <a:lnTo>
                    <a:pt x="271" y="762"/>
                  </a:lnTo>
                  <a:lnTo>
                    <a:pt x="310" y="646"/>
                  </a:lnTo>
                  <a:lnTo>
                    <a:pt x="574" y="491"/>
                  </a:lnTo>
                  <a:lnTo>
                    <a:pt x="638" y="304"/>
                  </a:lnTo>
                  <a:cubicBezTo>
                    <a:pt x="638" y="304"/>
                    <a:pt x="877" y="220"/>
                    <a:pt x="961" y="130"/>
                  </a:cubicBezTo>
                  <a:lnTo>
                    <a:pt x="1090" y="130"/>
                  </a:lnTo>
                  <a:lnTo>
                    <a:pt x="1167" y="85"/>
                  </a:lnTo>
                  <a:lnTo>
                    <a:pt x="1154" y="52"/>
                  </a:lnTo>
                  <a:lnTo>
                    <a:pt x="10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036;p43">
              <a:extLst>
                <a:ext uri="{FF2B5EF4-FFF2-40B4-BE49-F238E27FC236}">
                  <a16:creationId xmlns:a16="http://schemas.microsoft.com/office/drawing/2014/main" id="{693D6C11-D6D4-904C-FDEA-879229FFBF60}"/>
                </a:ext>
              </a:extLst>
            </p:cNvPr>
            <p:cNvSpPr/>
            <p:nvPr/>
          </p:nvSpPr>
          <p:spPr>
            <a:xfrm>
              <a:off x="4494547" y="1143325"/>
              <a:ext cx="992124" cy="809148"/>
            </a:xfrm>
            <a:custGeom>
              <a:avLst/>
              <a:gdLst/>
              <a:ahLst/>
              <a:cxnLst/>
              <a:rect l="l" t="t" r="r" b="b"/>
              <a:pathLst>
                <a:path w="5867" h="4766" extrusionOk="0">
                  <a:moveTo>
                    <a:pt x="4017" y="1632"/>
                  </a:moveTo>
                  <a:cubicBezTo>
                    <a:pt x="4036" y="1632"/>
                    <a:pt x="4042" y="1638"/>
                    <a:pt x="4055" y="1651"/>
                  </a:cubicBezTo>
                  <a:cubicBezTo>
                    <a:pt x="4055" y="1664"/>
                    <a:pt x="4062" y="1671"/>
                    <a:pt x="4075" y="1677"/>
                  </a:cubicBezTo>
                  <a:cubicBezTo>
                    <a:pt x="4100" y="1677"/>
                    <a:pt x="4126" y="1677"/>
                    <a:pt x="4133" y="1703"/>
                  </a:cubicBezTo>
                  <a:cubicBezTo>
                    <a:pt x="4146" y="1729"/>
                    <a:pt x="4139" y="1761"/>
                    <a:pt x="4139" y="1787"/>
                  </a:cubicBezTo>
                  <a:cubicBezTo>
                    <a:pt x="4139" y="1806"/>
                    <a:pt x="4146" y="1845"/>
                    <a:pt x="4126" y="1864"/>
                  </a:cubicBezTo>
                  <a:cubicBezTo>
                    <a:pt x="4118" y="1872"/>
                    <a:pt x="4098" y="1878"/>
                    <a:pt x="4079" y="1878"/>
                  </a:cubicBezTo>
                  <a:cubicBezTo>
                    <a:pt x="4067" y="1878"/>
                    <a:pt x="4056" y="1875"/>
                    <a:pt x="4049" y="1870"/>
                  </a:cubicBezTo>
                  <a:cubicBezTo>
                    <a:pt x="4036" y="1858"/>
                    <a:pt x="4030" y="1832"/>
                    <a:pt x="4030" y="1812"/>
                  </a:cubicBezTo>
                  <a:cubicBezTo>
                    <a:pt x="4023" y="1800"/>
                    <a:pt x="4023" y="1793"/>
                    <a:pt x="4023" y="1780"/>
                  </a:cubicBezTo>
                  <a:cubicBezTo>
                    <a:pt x="4023" y="1780"/>
                    <a:pt x="4023" y="1774"/>
                    <a:pt x="4023" y="1774"/>
                  </a:cubicBezTo>
                  <a:cubicBezTo>
                    <a:pt x="4023" y="1767"/>
                    <a:pt x="4023" y="1761"/>
                    <a:pt x="4023" y="1754"/>
                  </a:cubicBezTo>
                  <a:cubicBezTo>
                    <a:pt x="4017" y="1742"/>
                    <a:pt x="4017" y="1729"/>
                    <a:pt x="4017" y="1716"/>
                  </a:cubicBezTo>
                  <a:cubicBezTo>
                    <a:pt x="4010" y="1690"/>
                    <a:pt x="4010" y="1658"/>
                    <a:pt x="4017" y="1632"/>
                  </a:cubicBezTo>
                  <a:close/>
                  <a:moveTo>
                    <a:pt x="3769" y="1803"/>
                  </a:moveTo>
                  <a:cubicBezTo>
                    <a:pt x="3774" y="1803"/>
                    <a:pt x="3779" y="1804"/>
                    <a:pt x="3785" y="1806"/>
                  </a:cubicBezTo>
                  <a:cubicBezTo>
                    <a:pt x="3791" y="1812"/>
                    <a:pt x="3797" y="1825"/>
                    <a:pt x="3797" y="1832"/>
                  </a:cubicBezTo>
                  <a:cubicBezTo>
                    <a:pt x="3791" y="1845"/>
                    <a:pt x="3785" y="1845"/>
                    <a:pt x="3772" y="1851"/>
                  </a:cubicBezTo>
                  <a:cubicBezTo>
                    <a:pt x="3765" y="1858"/>
                    <a:pt x="3759" y="1870"/>
                    <a:pt x="3752" y="1877"/>
                  </a:cubicBezTo>
                  <a:cubicBezTo>
                    <a:pt x="3720" y="1896"/>
                    <a:pt x="3688" y="1922"/>
                    <a:pt x="3662" y="1948"/>
                  </a:cubicBezTo>
                  <a:cubicBezTo>
                    <a:pt x="3653" y="1952"/>
                    <a:pt x="3647" y="1957"/>
                    <a:pt x="3640" y="1957"/>
                  </a:cubicBezTo>
                  <a:cubicBezTo>
                    <a:pt x="3637" y="1957"/>
                    <a:pt x="3634" y="1956"/>
                    <a:pt x="3630" y="1954"/>
                  </a:cubicBezTo>
                  <a:cubicBezTo>
                    <a:pt x="3611" y="1948"/>
                    <a:pt x="3611" y="1929"/>
                    <a:pt x="3617" y="1916"/>
                  </a:cubicBezTo>
                  <a:cubicBezTo>
                    <a:pt x="3630" y="1896"/>
                    <a:pt x="3656" y="1883"/>
                    <a:pt x="3669" y="1870"/>
                  </a:cubicBezTo>
                  <a:cubicBezTo>
                    <a:pt x="3681" y="1858"/>
                    <a:pt x="3694" y="1845"/>
                    <a:pt x="3701" y="1838"/>
                  </a:cubicBezTo>
                  <a:cubicBezTo>
                    <a:pt x="3714" y="1825"/>
                    <a:pt x="3727" y="1819"/>
                    <a:pt x="3739" y="1812"/>
                  </a:cubicBezTo>
                  <a:cubicBezTo>
                    <a:pt x="3749" y="1808"/>
                    <a:pt x="3758" y="1803"/>
                    <a:pt x="3769" y="1803"/>
                  </a:cubicBezTo>
                  <a:close/>
                  <a:moveTo>
                    <a:pt x="4142" y="1954"/>
                  </a:moveTo>
                  <a:cubicBezTo>
                    <a:pt x="4165" y="1954"/>
                    <a:pt x="4190" y="1959"/>
                    <a:pt x="4210" y="1967"/>
                  </a:cubicBezTo>
                  <a:cubicBezTo>
                    <a:pt x="4229" y="1974"/>
                    <a:pt x="4242" y="1980"/>
                    <a:pt x="4262" y="1987"/>
                  </a:cubicBezTo>
                  <a:cubicBezTo>
                    <a:pt x="4275" y="1999"/>
                    <a:pt x="4275" y="2019"/>
                    <a:pt x="4275" y="2038"/>
                  </a:cubicBezTo>
                  <a:cubicBezTo>
                    <a:pt x="4275" y="2057"/>
                    <a:pt x="4255" y="2064"/>
                    <a:pt x="4236" y="2064"/>
                  </a:cubicBezTo>
                  <a:cubicBezTo>
                    <a:pt x="4191" y="2064"/>
                    <a:pt x="4139" y="2064"/>
                    <a:pt x="4113" y="2019"/>
                  </a:cubicBezTo>
                  <a:cubicBezTo>
                    <a:pt x="4100" y="2006"/>
                    <a:pt x="4094" y="1980"/>
                    <a:pt x="4100" y="1961"/>
                  </a:cubicBezTo>
                  <a:cubicBezTo>
                    <a:pt x="4113" y="1956"/>
                    <a:pt x="4127" y="1954"/>
                    <a:pt x="4142" y="1954"/>
                  </a:cubicBezTo>
                  <a:close/>
                  <a:moveTo>
                    <a:pt x="3572" y="2238"/>
                  </a:moveTo>
                  <a:cubicBezTo>
                    <a:pt x="3585" y="2244"/>
                    <a:pt x="3591" y="2244"/>
                    <a:pt x="3604" y="2251"/>
                  </a:cubicBezTo>
                  <a:cubicBezTo>
                    <a:pt x="3617" y="2257"/>
                    <a:pt x="3630" y="2264"/>
                    <a:pt x="3643" y="2264"/>
                  </a:cubicBezTo>
                  <a:cubicBezTo>
                    <a:pt x="3649" y="2257"/>
                    <a:pt x="3662" y="2257"/>
                    <a:pt x="3675" y="2257"/>
                  </a:cubicBezTo>
                  <a:cubicBezTo>
                    <a:pt x="3707" y="2277"/>
                    <a:pt x="3694" y="2328"/>
                    <a:pt x="3701" y="2354"/>
                  </a:cubicBezTo>
                  <a:cubicBezTo>
                    <a:pt x="3701" y="2360"/>
                    <a:pt x="3714" y="2373"/>
                    <a:pt x="3714" y="2380"/>
                  </a:cubicBezTo>
                  <a:cubicBezTo>
                    <a:pt x="3714" y="2393"/>
                    <a:pt x="3707" y="2406"/>
                    <a:pt x="3701" y="2412"/>
                  </a:cubicBezTo>
                  <a:cubicBezTo>
                    <a:pt x="3694" y="2425"/>
                    <a:pt x="3688" y="2438"/>
                    <a:pt x="3688" y="2451"/>
                  </a:cubicBezTo>
                  <a:cubicBezTo>
                    <a:pt x="3681" y="2457"/>
                    <a:pt x="3681" y="2470"/>
                    <a:pt x="3675" y="2477"/>
                  </a:cubicBezTo>
                  <a:cubicBezTo>
                    <a:pt x="3669" y="2477"/>
                    <a:pt x="3656" y="2477"/>
                    <a:pt x="3649" y="2470"/>
                  </a:cubicBezTo>
                  <a:lnTo>
                    <a:pt x="3611" y="2470"/>
                  </a:lnTo>
                  <a:cubicBezTo>
                    <a:pt x="3585" y="2470"/>
                    <a:pt x="3565" y="2470"/>
                    <a:pt x="3546" y="2451"/>
                  </a:cubicBezTo>
                  <a:cubicBezTo>
                    <a:pt x="3540" y="2438"/>
                    <a:pt x="3533" y="2431"/>
                    <a:pt x="3527" y="2418"/>
                  </a:cubicBezTo>
                  <a:cubicBezTo>
                    <a:pt x="3520" y="2406"/>
                    <a:pt x="3520" y="2393"/>
                    <a:pt x="3514" y="2386"/>
                  </a:cubicBezTo>
                  <a:cubicBezTo>
                    <a:pt x="3507" y="2354"/>
                    <a:pt x="3488" y="2335"/>
                    <a:pt x="3462" y="2315"/>
                  </a:cubicBezTo>
                  <a:cubicBezTo>
                    <a:pt x="3449" y="2309"/>
                    <a:pt x="3424" y="2277"/>
                    <a:pt x="3443" y="2264"/>
                  </a:cubicBezTo>
                  <a:cubicBezTo>
                    <a:pt x="3449" y="2257"/>
                    <a:pt x="3456" y="2256"/>
                    <a:pt x="3462" y="2256"/>
                  </a:cubicBezTo>
                  <a:cubicBezTo>
                    <a:pt x="3469" y="2256"/>
                    <a:pt x="3475" y="2257"/>
                    <a:pt x="3482" y="2257"/>
                  </a:cubicBezTo>
                  <a:cubicBezTo>
                    <a:pt x="3494" y="2257"/>
                    <a:pt x="3507" y="2257"/>
                    <a:pt x="3527" y="2251"/>
                  </a:cubicBezTo>
                  <a:cubicBezTo>
                    <a:pt x="3540" y="2244"/>
                    <a:pt x="3552" y="2238"/>
                    <a:pt x="3572" y="2238"/>
                  </a:cubicBezTo>
                  <a:close/>
                  <a:moveTo>
                    <a:pt x="4030" y="2406"/>
                  </a:moveTo>
                  <a:cubicBezTo>
                    <a:pt x="4036" y="2406"/>
                    <a:pt x="4049" y="2406"/>
                    <a:pt x="4055" y="2412"/>
                  </a:cubicBezTo>
                  <a:cubicBezTo>
                    <a:pt x="4055" y="2412"/>
                    <a:pt x="4055" y="2418"/>
                    <a:pt x="4062" y="2418"/>
                  </a:cubicBezTo>
                  <a:lnTo>
                    <a:pt x="4081" y="2418"/>
                  </a:lnTo>
                  <a:cubicBezTo>
                    <a:pt x="4100" y="2418"/>
                    <a:pt x="4113" y="2418"/>
                    <a:pt x="4126" y="2412"/>
                  </a:cubicBezTo>
                  <a:lnTo>
                    <a:pt x="4159" y="2412"/>
                  </a:lnTo>
                  <a:cubicBezTo>
                    <a:pt x="4191" y="2425"/>
                    <a:pt x="4171" y="2464"/>
                    <a:pt x="4159" y="2477"/>
                  </a:cubicBezTo>
                  <a:cubicBezTo>
                    <a:pt x="4139" y="2502"/>
                    <a:pt x="4107" y="2515"/>
                    <a:pt x="4075" y="2515"/>
                  </a:cubicBezTo>
                  <a:cubicBezTo>
                    <a:pt x="4062" y="2515"/>
                    <a:pt x="4049" y="2509"/>
                    <a:pt x="4036" y="2502"/>
                  </a:cubicBezTo>
                  <a:lnTo>
                    <a:pt x="3997" y="2502"/>
                  </a:lnTo>
                  <a:cubicBezTo>
                    <a:pt x="3984" y="2502"/>
                    <a:pt x="3972" y="2496"/>
                    <a:pt x="3959" y="2489"/>
                  </a:cubicBezTo>
                  <a:cubicBezTo>
                    <a:pt x="3946" y="2489"/>
                    <a:pt x="3933" y="2496"/>
                    <a:pt x="3914" y="2496"/>
                  </a:cubicBezTo>
                  <a:lnTo>
                    <a:pt x="3862" y="2496"/>
                  </a:lnTo>
                  <a:cubicBezTo>
                    <a:pt x="3856" y="2496"/>
                    <a:pt x="3849" y="2496"/>
                    <a:pt x="3836" y="2502"/>
                  </a:cubicBezTo>
                  <a:lnTo>
                    <a:pt x="3804" y="2502"/>
                  </a:lnTo>
                  <a:cubicBezTo>
                    <a:pt x="3791" y="2502"/>
                    <a:pt x="3778" y="2496"/>
                    <a:pt x="3759" y="2496"/>
                  </a:cubicBezTo>
                  <a:cubicBezTo>
                    <a:pt x="3746" y="2489"/>
                    <a:pt x="3746" y="2470"/>
                    <a:pt x="3759" y="2464"/>
                  </a:cubicBezTo>
                  <a:cubicBezTo>
                    <a:pt x="3763" y="2461"/>
                    <a:pt x="3767" y="2461"/>
                    <a:pt x="3770" y="2461"/>
                  </a:cubicBezTo>
                  <a:cubicBezTo>
                    <a:pt x="3776" y="2461"/>
                    <a:pt x="3780" y="2464"/>
                    <a:pt x="3785" y="2464"/>
                  </a:cubicBezTo>
                  <a:cubicBezTo>
                    <a:pt x="3797" y="2464"/>
                    <a:pt x="3804" y="2457"/>
                    <a:pt x="3817" y="2451"/>
                  </a:cubicBezTo>
                  <a:cubicBezTo>
                    <a:pt x="3836" y="2444"/>
                    <a:pt x="3856" y="2431"/>
                    <a:pt x="3875" y="2431"/>
                  </a:cubicBezTo>
                  <a:cubicBezTo>
                    <a:pt x="3881" y="2428"/>
                    <a:pt x="3889" y="2428"/>
                    <a:pt x="3898" y="2428"/>
                  </a:cubicBezTo>
                  <a:cubicBezTo>
                    <a:pt x="3907" y="2428"/>
                    <a:pt x="3917" y="2428"/>
                    <a:pt x="3926" y="2425"/>
                  </a:cubicBezTo>
                  <a:lnTo>
                    <a:pt x="3997" y="2425"/>
                  </a:lnTo>
                  <a:cubicBezTo>
                    <a:pt x="4010" y="2425"/>
                    <a:pt x="4017" y="2412"/>
                    <a:pt x="4030" y="2406"/>
                  </a:cubicBezTo>
                  <a:close/>
                  <a:moveTo>
                    <a:pt x="3984" y="2636"/>
                  </a:moveTo>
                  <a:cubicBezTo>
                    <a:pt x="3991" y="2636"/>
                    <a:pt x="3997" y="2638"/>
                    <a:pt x="3997" y="2644"/>
                  </a:cubicBezTo>
                  <a:cubicBezTo>
                    <a:pt x="4004" y="2644"/>
                    <a:pt x="3997" y="2651"/>
                    <a:pt x="3997" y="2657"/>
                  </a:cubicBezTo>
                  <a:cubicBezTo>
                    <a:pt x="3997" y="2663"/>
                    <a:pt x="3997" y="2670"/>
                    <a:pt x="3991" y="2676"/>
                  </a:cubicBezTo>
                  <a:cubicBezTo>
                    <a:pt x="3991" y="2676"/>
                    <a:pt x="3984" y="2683"/>
                    <a:pt x="3984" y="2683"/>
                  </a:cubicBezTo>
                  <a:cubicBezTo>
                    <a:pt x="3978" y="2689"/>
                    <a:pt x="3972" y="2696"/>
                    <a:pt x="3965" y="2696"/>
                  </a:cubicBezTo>
                  <a:cubicBezTo>
                    <a:pt x="3952" y="2702"/>
                    <a:pt x="3946" y="2715"/>
                    <a:pt x="3933" y="2715"/>
                  </a:cubicBezTo>
                  <a:cubicBezTo>
                    <a:pt x="3920" y="2709"/>
                    <a:pt x="3914" y="2689"/>
                    <a:pt x="3907" y="2683"/>
                  </a:cubicBezTo>
                  <a:cubicBezTo>
                    <a:pt x="3901" y="2663"/>
                    <a:pt x="3914" y="2657"/>
                    <a:pt x="3926" y="2644"/>
                  </a:cubicBezTo>
                  <a:cubicBezTo>
                    <a:pt x="3933" y="2644"/>
                    <a:pt x="3939" y="2638"/>
                    <a:pt x="3946" y="2638"/>
                  </a:cubicBezTo>
                  <a:lnTo>
                    <a:pt x="3965" y="2638"/>
                  </a:lnTo>
                  <a:cubicBezTo>
                    <a:pt x="3968" y="2638"/>
                    <a:pt x="3976" y="2636"/>
                    <a:pt x="3984" y="2636"/>
                  </a:cubicBezTo>
                  <a:close/>
                  <a:moveTo>
                    <a:pt x="3228" y="2404"/>
                  </a:moveTo>
                  <a:cubicBezTo>
                    <a:pt x="3231" y="2404"/>
                    <a:pt x="3234" y="2404"/>
                    <a:pt x="3237" y="2406"/>
                  </a:cubicBezTo>
                  <a:cubicBezTo>
                    <a:pt x="3249" y="2406"/>
                    <a:pt x="3262" y="2425"/>
                    <a:pt x="3256" y="2438"/>
                  </a:cubicBezTo>
                  <a:cubicBezTo>
                    <a:pt x="3249" y="2444"/>
                    <a:pt x="3243" y="2451"/>
                    <a:pt x="3237" y="2457"/>
                  </a:cubicBezTo>
                  <a:cubicBezTo>
                    <a:pt x="3230" y="2464"/>
                    <a:pt x="3217" y="2470"/>
                    <a:pt x="3211" y="2477"/>
                  </a:cubicBezTo>
                  <a:cubicBezTo>
                    <a:pt x="3211" y="2477"/>
                    <a:pt x="3204" y="2483"/>
                    <a:pt x="3204" y="2483"/>
                  </a:cubicBezTo>
                  <a:cubicBezTo>
                    <a:pt x="3204" y="2483"/>
                    <a:pt x="3191" y="2489"/>
                    <a:pt x="3191" y="2496"/>
                  </a:cubicBezTo>
                  <a:cubicBezTo>
                    <a:pt x="3191" y="2496"/>
                    <a:pt x="3198" y="2502"/>
                    <a:pt x="3198" y="2502"/>
                  </a:cubicBezTo>
                  <a:cubicBezTo>
                    <a:pt x="3198" y="2502"/>
                    <a:pt x="3198" y="2509"/>
                    <a:pt x="3198" y="2515"/>
                  </a:cubicBezTo>
                  <a:cubicBezTo>
                    <a:pt x="3204" y="2522"/>
                    <a:pt x="3211" y="2522"/>
                    <a:pt x="3217" y="2528"/>
                  </a:cubicBezTo>
                  <a:cubicBezTo>
                    <a:pt x="3224" y="2541"/>
                    <a:pt x="3230" y="2541"/>
                    <a:pt x="3237" y="2547"/>
                  </a:cubicBezTo>
                  <a:cubicBezTo>
                    <a:pt x="3243" y="2554"/>
                    <a:pt x="3249" y="2560"/>
                    <a:pt x="3262" y="2567"/>
                  </a:cubicBezTo>
                  <a:cubicBezTo>
                    <a:pt x="3269" y="2567"/>
                    <a:pt x="3269" y="2573"/>
                    <a:pt x="3275" y="2580"/>
                  </a:cubicBezTo>
                  <a:lnTo>
                    <a:pt x="3301" y="2580"/>
                  </a:lnTo>
                  <a:cubicBezTo>
                    <a:pt x="3314" y="2573"/>
                    <a:pt x="3320" y="2554"/>
                    <a:pt x="3327" y="2541"/>
                  </a:cubicBezTo>
                  <a:cubicBezTo>
                    <a:pt x="3327" y="2535"/>
                    <a:pt x="3340" y="2522"/>
                    <a:pt x="3346" y="2509"/>
                  </a:cubicBezTo>
                  <a:cubicBezTo>
                    <a:pt x="3357" y="2498"/>
                    <a:pt x="3371" y="2479"/>
                    <a:pt x="3387" y="2479"/>
                  </a:cubicBezTo>
                  <a:cubicBezTo>
                    <a:pt x="3390" y="2479"/>
                    <a:pt x="3394" y="2481"/>
                    <a:pt x="3398" y="2483"/>
                  </a:cubicBezTo>
                  <a:cubicBezTo>
                    <a:pt x="3404" y="2483"/>
                    <a:pt x="3411" y="2489"/>
                    <a:pt x="3417" y="2489"/>
                  </a:cubicBezTo>
                  <a:cubicBezTo>
                    <a:pt x="3424" y="2496"/>
                    <a:pt x="3430" y="2502"/>
                    <a:pt x="3430" y="2509"/>
                  </a:cubicBezTo>
                  <a:cubicBezTo>
                    <a:pt x="3436" y="2515"/>
                    <a:pt x="3449" y="2515"/>
                    <a:pt x="3456" y="2522"/>
                  </a:cubicBezTo>
                  <a:cubicBezTo>
                    <a:pt x="3462" y="2528"/>
                    <a:pt x="3462" y="2535"/>
                    <a:pt x="3462" y="2541"/>
                  </a:cubicBezTo>
                  <a:cubicBezTo>
                    <a:pt x="3462" y="2547"/>
                    <a:pt x="3456" y="2554"/>
                    <a:pt x="3449" y="2554"/>
                  </a:cubicBezTo>
                  <a:cubicBezTo>
                    <a:pt x="3436" y="2554"/>
                    <a:pt x="3430" y="2560"/>
                    <a:pt x="3424" y="2560"/>
                  </a:cubicBezTo>
                  <a:cubicBezTo>
                    <a:pt x="3411" y="2567"/>
                    <a:pt x="3411" y="2567"/>
                    <a:pt x="3398" y="2567"/>
                  </a:cubicBezTo>
                  <a:cubicBezTo>
                    <a:pt x="3378" y="2573"/>
                    <a:pt x="3353" y="2580"/>
                    <a:pt x="3340" y="2599"/>
                  </a:cubicBezTo>
                  <a:cubicBezTo>
                    <a:pt x="3333" y="2612"/>
                    <a:pt x="3333" y="2638"/>
                    <a:pt x="3340" y="2651"/>
                  </a:cubicBezTo>
                  <a:cubicBezTo>
                    <a:pt x="3353" y="2663"/>
                    <a:pt x="3359" y="2670"/>
                    <a:pt x="3366" y="2683"/>
                  </a:cubicBezTo>
                  <a:cubicBezTo>
                    <a:pt x="3372" y="2689"/>
                    <a:pt x="3378" y="2702"/>
                    <a:pt x="3378" y="2715"/>
                  </a:cubicBezTo>
                  <a:cubicBezTo>
                    <a:pt x="3378" y="2723"/>
                    <a:pt x="3374" y="2726"/>
                    <a:pt x="3368" y="2726"/>
                  </a:cubicBezTo>
                  <a:cubicBezTo>
                    <a:pt x="3363" y="2726"/>
                    <a:pt x="3358" y="2724"/>
                    <a:pt x="3353" y="2722"/>
                  </a:cubicBezTo>
                  <a:cubicBezTo>
                    <a:pt x="3340" y="2722"/>
                    <a:pt x="3333" y="2709"/>
                    <a:pt x="3327" y="2702"/>
                  </a:cubicBezTo>
                  <a:cubicBezTo>
                    <a:pt x="3314" y="2683"/>
                    <a:pt x="3308" y="2670"/>
                    <a:pt x="3288" y="2657"/>
                  </a:cubicBezTo>
                  <a:cubicBezTo>
                    <a:pt x="3275" y="2651"/>
                    <a:pt x="3269" y="2644"/>
                    <a:pt x="3256" y="2644"/>
                  </a:cubicBezTo>
                  <a:cubicBezTo>
                    <a:pt x="3243" y="2638"/>
                    <a:pt x="3237" y="2638"/>
                    <a:pt x="3224" y="2631"/>
                  </a:cubicBezTo>
                  <a:cubicBezTo>
                    <a:pt x="3211" y="2625"/>
                    <a:pt x="3198" y="2612"/>
                    <a:pt x="3185" y="2605"/>
                  </a:cubicBezTo>
                  <a:cubicBezTo>
                    <a:pt x="3166" y="2593"/>
                    <a:pt x="3159" y="2567"/>
                    <a:pt x="3140" y="2547"/>
                  </a:cubicBezTo>
                  <a:cubicBezTo>
                    <a:pt x="3133" y="2535"/>
                    <a:pt x="3114" y="2522"/>
                    <a:pt x="3114" y="2502"/>
                  </a:cubicBezTo>
                  <a:cubicBezTo>
                    <a:pt x="3114" y="2483"/>
                    <a:pt x="3140" y="2470"/>
                    <a:pt x="3146" y="2464"/>
                  </a:cubicBezTo>
                  <a:cubicBezTo>
                    <a:pt x="3166" y="2451"/>
                    <a:pt x="3172" y="2438"/>
                    <a:pt x="3185" y="2425"/>
                  </a:cubicBezTo>
                  <a:cubicBezTo>
                    <a:pt x="3196" y="2414"/>
                    <a:pt x="3215" y="2404"/>
                    <a:pt x="3228" y="2404"/>
                  </a:cubicBezTo>
                  <a:close/>
                  <a:moveTo>
                    <a:pt x="3843" y="2631"/>
                  </a:moveTo>
                  <a:cubicBezTo>
                    <a:pt x="3862" y="2638"/>
                    <a:pt x="3862" y="2663"/>
                    <a:pt x="3856" y="2676"/>
                  </a:cubicBezTo>
                  <a:cubicBezTo>
                    <a:pt x="3849" y="2683"/>
                    <a:pt x="3849" y="2683"/>
                    <a:pt x="3843" y="2683"/>
                  </a:cubicBezTo>
                  <a:cubicBezTo>
                    <a:pt x="3843" y="2689"/>
                    <a:pt x="3843" y="2689"/>
                    <a:pt x="3836" y="2696"/>
                  </a:cubicBezTo>
                  <a:cubicBezTo>
                    <a:pt x="3830" y="2709"/>
                    <a:pt x="3817" y="2709"/>
                    <a:pt x="3810" y="2722"/>
                  </a:cubicBezTo>
                  <a:cubicBezTo>
                    <a:pt x="3804" y="2728"/>
                    <a:pt x="3797" y="2734"/>
                    <a:pt x="3791" y="2741"/>
                  </a:cubicBezTo>
                  <a:cubicBezTo>
                    <a:pt x="3785" y="2741"/>
                    <a:pt x="3785" y="2728"/>
                    <a:pt x="3785" y="2722"/>
                  </a:cubicBezTo>
                  <a:cubicBezTo>
                    <a:pt x="3785" y="2709"/>
                    <a:pt x="3778" y="2702"/>
                    <a:pt x="3778" y="2702"/>
                  </a:cubicBezTo>
                  <a:cubicBezTo>
                    <a:pt x="3765" y="2689"/>
                    <a:pt x="3759" y="2670"/>
                    <a:pt x="3772" y="2657"/>
                  </a:cubicBezTo>
                  <a:cubicBezTo>
                    <a:pt x="3778" y="2651"/>
                    <a:pt x="3778" y="2644"/>
                    <a:pt x="3785" y="2644"/>
                  </a:cubicBezTo>
                  <a:cubicBezTo>
                    <a:pt x="3797" y="2644"/>
                    <a:pt x="3804" y="2644"/>
                    <a:pt x="3817" y="2638"/>
                  </a:cubicBezTo>
                  <a:cubicBezTo>
                    <a:pt x="3823" y="2638"/>
                    <a:pt x="3830" y="2631"/>
                    <a:pt x="3843" y="2631"/>
                  </a:cubicBezTo>
                  <a:close/>
                  <a:moveTo>
                    <a:pt x="2010" y="3143"/>
                  </a:moveTo>
                  <a:cubicBezTo>
                    <a:pt x="2018" y="3143"/>
                    <a:pt x="2026" y="3145"/>
                    <a:pt x="2031" y="3147"/>
                  </a:cubicBezTo>
                  <a:cubicBezTo>
                    <a:pt x="2050" y="3160"/>
                    <a:pt x="2057" y="3179"/>
                    <a:pt x="2063" y="3199"/>
                  </a:cubicBezTo>
                  <a:cubicBezTo>
                    <a:pt x="2070" y="3199"/>
                    <a:pt x="2076" y="3205"/>
                    <a:pt x="2076" y="3211"/>
                  </a:cubicBezTo>
                  <a:cubicBezTo>
                    <a:pt x="2079" y="3224"/>
                    <a:pt x="2066" y="3229"/>
                    <a:pt x="2051" y="3229"/>
                  </a:cubicBezTo>
                  <a:cubicBezTo>
                    <a:pt x="2036" y="3229"/>
                    <a:pt x="2018" y="3224"/>
                    <a:pt x="2012" y="3218"/>
                  </a:cubicBezTo>
                  <a:cubicBezTo>
                    <a:pt x="2005" y="3211"/>
                    <a:pt x="1992" y="3192"/>
                    <a:pt x="1986" y="3179"/>
                  </a:cubicBezTo>
                  <a:cubicBezTo>
                    <a:pt x="1986" y="3179"/>
                    <a:pt x="1979" y="3166"/>
                    <a:pt x="1979" y="3160"/>
                  </a:cubicBezTo>
                  <a:cubicBezTo>
                    <a:pt x="1979" y="3148"/>
                    <a:pt x="1995" y="3143"/>
                    <a:pt x="2010" y="3143"/>
                  </a:cubicBezTo>
                  <a:close/>
                  <a:moveTo>
                    <a:pt x="2988" y="2879"/>
                  </a:moveTo>
                  <a:cubicBezTo>
                    <a:pt x="2999" y="2879"/>
                    <a:pt x="3010" y="2882"/>
                    <a:pt x="3017" y="2889"/>
                  </a:cubicBezTo>
                  <a:cubicBezTo>
                    <a:pt x="3037" y="2908"/>
                    <a:pt x="3056" y="2947"/>
                    <a:pt x="3050" y="2973"/>
                  </a:cubicBezTo>
                  <a:cubicBezTo>
                    <a:pt x="3050" y="3012"/>
                    <a:pt x="3030" y="3044"/>
                    <a:pt x="3043" y="3076"/>
                  </a:cubicBezTo>
                  <a:cubicBezTo>
                    <a:pt x="3050" y="3095"/>
                    <a:pt x="3088" y="3128"/>
                    <a:pt x="3075" y="3153"/>
                  </a:cubicBezTo>
                  <a:cubicBezTo>
                    <a:pt x="3070" y="3163"/>
                    <a:pt x="3062" y="3166"/>
                    <a:pt x="3054" y="3166"/>
                  </a:cubicBezTo>
                  <a:cubicBezTo>
                    <a:pt x="3033" y="3166"/>
                    <a:pt x="3006" y="3143"/>
                    <a:pt x="2992" y="3134"/>
                  </a:cubicBezTo>
                  <a:cubicBezTo>
                    <a:pt x="2988" y="3126"/>
                    <a:pt x="2981" y="3121"/>
                    <a:pt x="2975" y="3121"/>
                  </a:cubicBezTo>
                  <a:cubicBezTo>
                    <a:pt x="2972" y="3121"/>
                    <a:pt x="2968" y="3123"/>
                    <a:pt x="2966" y="3128"/>
                  </a:cubicBezTo>
                  <a:cubicBezTo>
                    <a:pt x="2959" y="3134"/>
                    <a:pt x="2959" y="3153"/>
                    <a:pt x="2946" y="3160"/>
                  </a:cubicBezTo>
                  <a:cubicBezTo>
                    <a:pt x="2945" y="3164"/>
                    <a:pt x="2942" y="3165"/>
                    <a:pt x="2940" y="3165"/>
                  </a:cubicBezTo>
                  <a:cubicBezTo>
                    <a:pt x="2934" y="3165"/>
                    <a:pt x="2927" y="3156"/>
                    <a:pt x="2927" y="3147"/>
                  </a:cubicBezTo>
                  <a:cubicBezTo>
                    <a:pt x="2914" y="3128"/>
                    <a:pt x="2908" y="3108"/>
                    <a:pt x="2895" y="3089"/>
                  </a:cubicBezTo>
                  <a:cubicBezTo>
                    <a:pt x="2890" y="3080"/>
                    <a:pt x="2885" y="3074"/>
                    <a:pt x="2876" y="3074"/>
                  </a:cubicBezTo>
                  <a:cubicBezTo>
                    <a:pt x="2872" y="3074"/>
                    <a:pt x="2868" y="3074"/>
                    <a:pt x="2863" y="3076"/>
                  </a:cubicBezTo>
                  <a:cubicBezTo>
                    <a:pt x="2850" y="3083"/>
                    <a:pt x="2843" y="3102"/>
                    <a:pt x="2837" y="3115"/>
                  </a:cubicBezTo>
                  <a:cubicBezTo>
                    <a:pt x="2818" y="3141"/>
                    <a:pt x="2811" y="3173"/>
                    <a:pt x="2792" y="3205"/>
                  </a:cubicBezTo>
                  <a:cubicBezTo>
                    <a:pt x="2786" y="3216"/>
                    <a:pt x="2772" y="3240"/>
                    <a:pt x="2752" y="3240"/>
                  </a:cubicBezTo>
                  <a:cubicBezTo>
                    <a:pt x="2748" y="3240"/>
                    <a:pt x="2744" y="3239"/>
                    <a:pt x="2740" y="3237"/>
                  </a:cubicBezTo>
                  <a:cubicBezTo>
                    <a:pt x="2721" y="3224"/>
                    <a:pt x="2721" y="3192"/>
                    <a:pt x="2727" y="3179"/>
                  </a:cubicBezTo>
                  <a:cubicBezTo>
                    <a:pt x="2740" y="3166"/>
                    <a:pt x="2747" y="3160"/>
                    <a:pt x="2760" y="3160"/>
                  </a:cubicBezTo>
                  <a:cubicBezTo>
                    <a:pt x="2766" y="3153"/>
                    <a:pt x="2785" y="3153"/>
                    <a:pt x="2785" y="3147"/>
                  </a:cubicBezTo>
                  <a:cubicBezTo>
                    <a:pt x="2785" y="3134"/>
                    <a:pt x="2772" y="3128"/>
                    <a:pt x="2772" y="3121"/>
                  </a:cubicBezTo>
                  <a:cubicBezTo>
                    <a:pt x="2766" y="3115"/>
                    <a:pt x="2766" y="3108"/>
                    <a:pt x="2760" y="3102"/>
                  </a:cubicBezTo>
                  <a:cubicBezTo>
                    <a:pt x="2758" y="3101"/>
                    <a:pt x="2756" y="3101"/>
                    <a:pt x="2755" y="3101"/>
                  </a:cubicBezTo>
                  <a:cubicBezTo>
                    <a:pt x="2739" y="3101"/>
                    <a:pt x="2734" y="3128"/>
                    <a:pt x="2734" y="3134"/>
                  </a:cubicBezTo>
                  <a:cubicBezTo>
                    <a:pt x="2727" y="3153"/>
                    <a:pt x="2714" y="3173"/>
                    <a:pt x="2695" y="3179"/>
                  </a:cubicBezTo>
                  <a:cubicBezTo>
                    <a:pt x="2693" y="3180"/>
                    <a:pt x="2690" y="3181"/>
                    <a:pt x="2688" y="3181"/>
                  </a:cubicBezTo>
                  <a:cubicBezTo>
                    <a:pt x="2678" y="3181"/>
                    <a:pt x="2668" y="3170"/>
                    <a:pt x="2663" y="3160"/>
                  </a:cubicBezTo>
                  <a:cubicBezTo>
                    <a:pt x="2650" y="3153"/>
                    <a:pt x="2637" y="3141"/>
                    <a:pt x="2624" y="3128"/>
                  </a:cubicBezTo>
                  <a:cubicBezTo>
                    <a:pt x="2611" y="3121"/>
                    <a:pt x="2598" y="3121"/>
                    <a:pt x="2592" y="3115"/>
                  </a:cubicBezTo>
                  <a:cubicBezTo>
                    <a:pt x="2579" y="3102"/>
                    <a:pt x="2560" y="3050"/>
                    <a:pt x="2579" y="3050"/>
                  </a:cubicBezTo>
                  <a:cubicBezTo>
                    <a:pt x="2580" y="3050"/>
                    <a:pt x="2582" y="3050"/>
                    <a:pt x="2583" y="3050"/>
                  </a:cubicBezTo>
                  <a:cubicBezTo>
                    <a:pt x="2599" y="3050"/>
                    <a:pt x="2622" y="3071"/>
                    <a:pt x="2641" y="3071"/>
                  </a:cubicBezTo>
                  <a:cubicBezTo>
                    <a:pt x="2647" y="3071"/>
                    <a:pt x="2652" y="3069"/>
                    <a:pt x="2656" y="3063"/>
                  </a:cubicBezTo>
                  <a:cubicBezTo>
                    <a:pt x="2669" y="3050"/>
                    <a:pt x="2663" y="3037"/>
                    <a:pt x="2669" y="3025"/>
                  </a:cubicBezTo>
                  <a:cubicBezTo>
                    <a:pt x="2669" y="3012"/>
                    <a:pt x="2676" y="2999"/>
                    <a:pt x="2689" y="2992"/>
                  </a:cubicBezTo>
                  <a:cubicBezTo>
                    <a:pt x="2701" y="2986"/>
                    <a:pt x="2714" y="2979"/>
                    <a:pt x="2721" y="2960"/>
                  </a:cubicBezTo>
                  <a:cubicBezTo>
                    <a:pt x="2727" y="2947"/>
                    <a:pt x="2734" y="2934"/>
                    <a:pt x="2740" y="2921"/>
                  </a:cubicBezTo>
                  <a:cubicBezTo>
                    <a:pt x="2749" y="2898"/>
                    <a:pt x="2778" y="2895"/>
                    <a:pt x="2804" y="2895"/>
                  </a:cubicBezTo>
                  <a:cubicBezTo>
                    <a:pt x="2814" y="2895"/>
                    <a:pt x="2823" y="2896"/>
                    <a:pt x="2830" y="2896"/>
                  </a:cubicBezTo>
                  <a:cubicBezTo>
                    <a:pt x="2842" y="2897"/>
                    <a:pt x="2853" y="2898"/>
                    <a:pt x="2863" y="2898"/>
                  </a:cubicBezTo>
                  <a:cubicBezTo>
                    <a:pt x="2889" y="2898"/>
                    <a:pt x="2913" y="2894"/>
                    <a:pt x="2940" y="2889"/>
                  </a:cubicBezTo>
                  <a:cubicBezTo>
                    <a:pt x="2952" y="2885"/>
                    <a:pt x="2971" y="2879"/>
                    <a:pt x="2988" y="2879"/>
                  </a:cubicBezTo>
                  <a:close/>
                  <a:moveTo>
                    <a:pt x="1818" y="3837"/>
                  </a:moveTo>
                  <a:cubicBezTo>
                    <a:pt x="1831" y="3837"/>
                    <a:pt x="1850" y="3837"/>
                    <a:pt x="1844" y="3850"/>
                  </a:cubicBezTo>
                  <a:cubicBezTo>
                    <a:pt x="1844" y="3863"/>
                    <a:pt x="1818" y="3882"/>
                    <a:pt x="1805" y="3888"/>
                  </a:cubicBezTo>
                  <a:cubicBezTo>
                    <a:pt x="1802" y="3885"/>
                    <a:pt x="1797" y="3885"/>
                    <a:pt x="1792" y="3885"/>
                  </a:cubicBezTo>
                  <a:cubicBezTo>
                    <a:pt x="1786" y="3885"/>
                    <a:pt x="1780" y="3885"/>
                    <a:pt x="1773" y="3882"/>
                  </a:cubicBezTo>
                  <a:cubicBezTo>
                    <a:pt x="1767" y="3876"/>
                    <a:pt x="1773" y="3856"/>
                    <a:pt x="1780" y="3850"/>
                  </a:cubicBezTo>
                  <a:cubicBezTo>
                    <a:pt x="1786" y="3843"/>
                    <a:pt x="1805" y="3843"/>
                    <a:pt x="1818" y="3837"/>
                  </a:cubicBezTo>
                  <a:close/>
                  <a:moveTo>
                    <a:pt x="2336" y="3268"/>
                  </a:moveTo>
                  <a:cubicBezTo>
                    <a:pt x="2350" y="3268"/>
                    <a:pt x="2369" y="3277"/>
                    <a:pt x="2379" y="3282"/>
                  </a:cubicBezTo>
                  <a:cubicBezTo>
                    <a:pt x="2392" y="3289"/>
                    <a:pt x="2405" y="3302"/>
                    <a:pt x="2411" y="3315"/>
                  </a:cubicBezTo>
                  <a:cubicBezTo>
                    <a:pt x="2411" y="3328"/>
                    <a:pt x="2411" y="3340"/>
                    <a:pt x="2411" y="3347"/>
                  </a:cubicBezTo>
                  <a:cubicBezTo>
                    <a:pt x="2411" y="3360"/>
                    <a:pt x="2411" y="3373"/>
                    <a:pt x="2418" y="3379"/>
                  </a:cubicBezTo>
                  <a:cubicBezTo>
                    <a:pt x="2421" y="3386"/>
                    <a:pt x="2426" y="3387"/>
                    <a:pt x="2431" y="3387"/>
                  </a:cubicBezTo>
                  <a:cubicBezTo>
                    <a:pt x="2436" y="3387"/>
                    <a:pt x="2440" y="3386"/>
                    <a:pt x="2444" y="3386"/>
                  </a:cubicBezTo>
                  <a:cubicBezTo>
                    <a:pt x="2456" y="3392"/>
                    <a:pt x="2463" y="3411"/>
                    <a:pt x="2469" y="3418"/>
                  </a:cubicBezTo>
                  <a:cubicBezTo>
                    <a:pt x="2476" y="3437"/>
                    <a:pt x="2476" y="3456"/>
                    <a:pt x="2476" y="3469"/>
                  </a:cubicBezTo>
                  <a:cubicBezTo>
                    <a:pt x="2470" y="3491"/>
                    <a:pt x="2470" y="3554"/>
                    <a:pt x="2493" y="3554"/>
                  </a:cubicBezTo>
                  <a:cubicBezTo>
                    <a:pt x="2497" y="3554"/>
                    <a:pt x="2502" y="3552"/>
                    <a:pt x="2508" y="3547"/>
                  </a:cubicBezTo>
                  <a:cubicBezTo>
                    <a:pt x="2527" y="3534"/>
                    <a:pt x="2540" y="3514"/>
                    <a:pt x="2560" y="3514"/>
                  </a:cubicBezTo>
                  <a:cubicBezTo>
                    <a:pt x="2562" y="3514"/>
                    <a:pt x="2565" y="3513"/>
                    <a:pt x="2568" y="3513"/>
                  </a:cubicBezTo>
                  <a:cubicBezTo>
                    <a:pt x="2586" y="3513"/>
                    <a:pt x="2607" y="3528"/>
                    <a:pt x="2624" y="3534"/>
                  </a:cubicBezTo>
                  <a:cubicBezTo>
                    <a:pt x="2634" y="3544"/>
                    <a:pt x="2652" y="3557"/>
                    <a:pt x="2665" y="3557"/>
                  </a:cubicBezTo>
                  <a:cubicBezTo>
                    <a:pt x="2669" y="3557"/>
                    <a:pt x="2673" y="3556"/>
                    <a:pt x="2676" y="3553"/>
                  </a:cubicBezTo>
                  <a:cubicBezTo>
                    <a:pt x="2695" y="3540"/>
                    <a:pt x="2701" y="3514"/>
                    <a:pt x="2708" y="3495"/>
                  </a:cubicBezTo>
                  <a:cubicBezTo>
                    <a:pt x="2714" y="3482"/>
                    <a:pt x="2721" y="3456"/>
                    <a:pt x="2740" y="3450"/>
                  </a:cubicBezTo>
                  <a:cubicBezTo>
                    <a:pt x="2753" y="3450"/>
                    <a:pt x="2766" y="3456"/>
                    <a:pt x="2766" y="3469"/>
                  </a:cubicBezTo>
                  <a:cubicBezTo>
                    <a:pt x="2772" y="3482"/>
                    <a:pt x="2760" y="3495"/>
                    <a:pt x="2747" y="3508"/>
                  </a:cubicBezTo>
                  <a:cubicBezTo>
                    <a:pt x="2740" y="3521"/>
                    <a:pt x="2721" y="3534"/>
                    <a:pt x="2708" y="3547"/>
                  </a:cubicBezTo>
                  <a:cubicBezTo>
                    <a:pt x="2685" y="3570"/>
                    <a:pt x="2662" y="3593"/>
                    <a:pt x="2634" y="3593"/>
                  </a:cubicBezTo>
                  <a:cubicBezTo>
                    <a:pt x="2631" y="3593"/>
                    <a:pt x="2628" y="3593"/>
                    <a:pt x="2624" y="3592"/>
                  </a:cubicBezTo>
                  <a:cubicBezTo>
                    <a:pt x="2610" y="3587"/>
                    <a:pt x="2577" y="3564"/>
                    <a:pt x="2553" y="3564"/>
                  </a:cubicBezTo>
                  <a:cubicBezTo>
                    <a:pt x="2545" y="3564"/>
                    <a:pt x="2539" y="3566"/>
                    <a:pt x="2534" y="3573"/>
                  </a:cubicBezTo>
                  <a:cubicBezTo>
                    <a:pt x="2521" y="3585"/>
                    <a:pt x="2527" y="3611"/>
                    <a:pt x="2527" y="3624"/>
                  </a:cubicBezTo>
                  <a:cubicBezTo>
                    <a:pt x="2527" y="3643"/>
                    <a:pt x="2534" y="3669"/>
                    <a:pt x="2527" y="3689"/>
                  </a:cubicBezTo>
                  <a:cubicBezTo>
                    <a:pt x="2515" y="3714"/>
                    <a:pt x="2482" y="3734"/>
                    <a:pt x="2495" y="3766"/>
                  </a:cubicBezTo>
                  <a:cubicBezTo>
                    <a:pt x="2502" y="3785"/>
                    <a:pt x="2527" y="3805"/>
                    <a:pt x="2521" y="3830"/>
                  </a:cubicBezTo>
                  <a:cubicBezTo>
                    <a:pt x="2515" y="3837"/>
                    <a:pt x="2508" y="3843"/>
                    <a:pt x="2502" y="3856"/>
                  </a:cubicBezTo>
                  <a:cubicBezTo>
                    <a:pt x="2502" y="3863"/>
                    <a:pt x="2502" y="3869"/>
                    <a:pt x="2502" y="3876"/>
                  </a:cubicBezTo>
                  <a:cubicBezTo>
                    <a:pt x="2502" y="3888"/>
                    <a:pt x="2502" y="3901"/>
                    <a:pt x="2502" y="3914"/>
                  </a:cubicBezTo>
                  <a:cubicBezTo>
                    <a:pt x="2500" y="3918"/>
                    <a:pt x="2498" y="3920"/>
                    <a:pt x="2496" y="3920"/>
                  </a:cubicBezTo>
                  <a:cubicBezTo>
                    <a:pt x="2491" y="3920"/>
                    <a:pt x="2487" y="3912"/>
                    <a:pt x="2482" y="3908"/>
                  </a:cubicBezTo>
                  <a:cubicBezTo>
                    <a:pt x="2482" y="3895"/>
                    <a:pt x="2482" y="3882"/>
                    <a:pt x="2469" y="3876"/>
                  </a:cubicBezTo>
                  <a:cubicBezTo>
                    <a:pt x="2469" y="3869"/>
                    <a:pt x="2456" y="3863"/>
                    <a:pt x="2456" y="3856"/>
                  </a:cubicBezTo>
                  <a:cubicBezTo>
                    <a:pt x="2456" y="3856"/>
                    <a:pt x="2456" y="3850"/>
                    <a:pt x="2456" y="3843"/>
                  </a:cubicBezTo>
                  <a:cubicBezTo>
                    <a:pt x="2456" y="3830"/>
                    <a:pt x="2450" y="3811"/>
                    <a:pt x="2444" y="3798"/>
                  </a:cubicBezTo>
                  <a:cubicBezTo>
                    <a:pt x="2437" y="3779"/>
                    <a:pt x="2431" y="3766"/>
                    <a:pt x="2424" y="3747"/>
                  </a:cubicBezTo>
                  <a:cubicBezTo>
                    <a:pt x="2424" y="3734"/>
                    <a:pt x="2418" y="3721"/>
                    <a:pt x="2418" y="3701"/>
                  </a:cubicBezTo>
                  <a:cubicBezTo>
                    <a:pt x="2418" y="3689"/>
                    <a:pt x="2418" y="3676"/>
                    <a:pt x="2418" y="3663"/>
                  </a:cubicBezTo>
                  <a:cubicBezTo>
                    <a:pt x="2418" y="3650"/>
                    <a:pt x="2418" y="3637"/>
                    <a:pt x="2418" y="3624"/>
                  </a:cubicBezTo>
                  <a:cubicBezTo>
                    <a:pt x="2418" y="3618"/>
                    <a:pt x="2424" y="3611"/>
                    <a:pt x="2431" y="3598"/>
                  </a:cubicBezTo>
                  <a:cubicBezTo>
                    <a:pt x="2431" y="3592"/>
                    <a:pt x="2437" y="3579"/>
                    <a:pt x="2444" y="3566"/>
                  </a:cubicBezTo>
                  <a:cubicBezTo>
                    <a:pt x="2450" y="3553"/>
                    <a:pt x="2450" y="3540"/>
                    <a:pt x="2450" y="3527"/>
                  </a:cubicBezTo>
                  <a:cubicBezTo>
                    <a:pt x="2456" y="3508"/>
                    <a:pt x="2450" y="3489"/>
                    <a:pt x="2437" y="3469"/>
                  </a:cubicBezTo>
                  <a:cubicBezTo>
                    <a:pt x="2431" y="3444"/>
                    <a:pt x="2418" y="3418"/>
                    <a:pt x="2405" y="3398"/>
                  </a:cubicBezTo>
                  <a:cubicBezTo>
                    <a:pt x="2399" y="3393"/>
                    <a:pt x="2393" y="3372"/>
                    <a:pt x="2383" y="3372"/>
                  </a:cubicBezTo>
                  <a:cubicBezTo>
                    <a:pt x="2382" y="3372"/>
                    <a:pt x="2381" y="3372"/>
                    <a:pt x="2379" y="3373"/>
                  </a:cubicBezTo>
                  <a:cubicBezTo>
                    <a:pt x="2373" y="3379"/>
                    <a:pt x="2366" y="3392"/>
                    <a:pt x="2353" y="3392"/>
                  </a:cubicBezTo>
                  <a:cubicBezTo>
                    <a:pt x="2334" y="3386"/>
                    <a:pt x="2328" y="3353"/>
                    <a:pt x="2321" y="3334"/>
                  </a:cubicBezTo>
                  <a:cubicBezTo>
                    <a:pt x="2315" y="3321"/>
                    <a:pt x="2308" y="3282"/>
                    <a:pt x="2328" y="3270"/>
                  </a:cubicBezTo>
                  <a:cubicBezTo>
                    <a:pt x="2330" y="3268"/>
                    <a:pt x="2333" y="3268"/>
                    <a:pt x="2336" y="3268"/>
                  </a:cubicBezTo>
                  <a:close/>
                  <a:moveTo>
                    <a:pt x="2185" y="3804"/>
                  </a:moveTo>
                  <a:cubicBezTo>
                    <a:pt x="2208" y="3804"/>
                    <a:pt x="2216" y="3843"/>
                    <a:pt x="2237" y="3843"/>
                  </a:cubicBezTo>
                  <a:cubicBezTo>
                    <a:pt x="2241" y="3845"/>
                    <a:pt x="2244" y="3845"/>
                    <a:pt x="2247" y="3845"/>
                  </a:cubicBezTo>
                  <a:cubicBezTo>
                    <a:pt x="2259" y="3845"/>
                    <a:pt x="2266" y="3836"/>
                    <a:pt x="2276" y="3830"/>
                  </a:cubicBezTo>
                  <a:cubicBezTo>
                    <a:pt x="2295" y="3830"/>
                    <a:pt x="2302" y="3843"/>
                    <a:pt x="2308" y="3856"/>
                  </a:cubicBezTo>
                  <a:cubicBezTo>
                    <a:pt x="2315" y="3869"/>
                    <a:pt x="2315" y="3888"/>
                    <a:pt x="2308" y="3901"/>
                  </a:cubicBezTo>
                  <a:cubicBezTo>
                    <a:pt x="2295" y="3914"/>
                    <a:pt x="2276" y="3914"/>
                    <a:pt x="2263" y="3921"/>
                  </a:cubicBezTo>
                  <a:cubicBezTo>
                    <a:pt x="2244" y="3940"/>
                    <a:pt x="2231" y="3992"/>
                    <a:pt x="2205" y="3998"/>
                  </a:cubicBezTo>
                  <a:cubicBezTo>
                    <a:pt x="2179" y="3998"/>
                    <a:pt x="2160" y="3985"/>
                    <a:pt x="2134" y="3979"/>
                  </a:cubicBezTo>
                  <a:cubicBezTo>
                    <a:pt x="2131" y="3977"/>
                    <a:pt x="2126" y="3976"/>
                    <a:pt x="2122" y="3976"/>
                  </a:cubicBezTo>
                  <a:cubicBezTo>
                    <a:pt x="2107" y="3976"/>
                    <a:pt x="2089" y="3984"/>
                    <a:pt x="2089" y="3998"/>
                  </a:cubicBezTo>
                  <a:cubicBezTo>
                    <a:pt x="2095" y="4017"/>
                    <a:pt x="2095" y="4024"/>
                    <a:pt x="2083" y="4037"/>
                  </a:cubicBezTo>
                  <a:cubicBezTo>
                    <a:pt x="2076" y="4050"/>
                    <a:pt x="2070" y="4056"/>
                    <a:pt x="2057" y="4063"/>
                  </a:cubicBezTo>
                  <a:cubicBezTo>
                    <a:pt x="2044" y="4063"/>
                    <a:pt x="2025" y="4063"/>
                    <a:pt x="2012" y="4056"/>
                  </a:cubicBezTo>
                  <a:cubicBezTo>
                    <a:pt x="1992" y="4050"/>
                    <a:pt x="1979" y="4037"/>
                    <a:pt x="1973" y="4024"/>
                  </a:cubicBezTo>
                  <a:cubicBezTo>
                    <a:pt x="1967" y="4004"/>
                    <a:pt x="1973" y="3985"/>
                    <a:pt x="1973" y="3972"/>
                  </a:cubicBezTo>
                  <a:cubicBezTo>
                    <a:pt x="1967" y="3953"/>
                    <a:pt x="1967" y="3940"/>
                    <a:pt x="1979" y="3927"/>
                  </a:cubicBezTo>
                  <a:cubicBezTo>
                    <a:pt x="1992" y="3921"/>
                    <a:pt x="2012" y="3921"/>
                    <a:pt x="2031" y="3914"/>
                  </a:cubicBezTo>
                  <a:cubicBezTo>
                    <a:pt x="2063" y="3908"/>
                    <a:pt x="2063" y="3863"/>
                    <a:pt x="2095" y="3856"/>
                  </a:cubicBezTo>
                  <a:cubicBezTo>
                    <a:pt x="2103" y="3856"/>
                    <a:pt x="2111" y="3857"/>
                    <a:pt x="2118" y="3857"/>
                  </a:cubicBezTo>
                  <a:cubicBezTo>
                    <a:pt x="2128" y="3857"/>
                    <a:pt x="2137" y="3855"/>
                    <a:pt x="2141" y="3843"/>
                  </a:cubicBezTo>
                  <a:cubicBezTo>
                    <a:pt x="2153" y="3837"/>
                    <a:pt x="2153" y="3818"/>
                    <a:pt x="2166" y="3811"/>
                  </a:cubicBezTo>
                  <a:cubicBezTo>
                    <a:pt x="2173" y="3806"/>
                    <a:pt x="2179" y="3804"/>
                    <a:pt x="2185" y="3804"/>
                  </a:cubicBezTo>
                  <a:close/>
                  <a:moveTo>
                    <a:pt x="2081" y="3533"/>
                  </a:moveTo>
                  <a:cubicBezTo>
                    <a:pt x="2099" y="3533"/>
                    <a:pt x="2119" y="3536"/>
                    <a:pt x="2128" y="3553"/>
                  </a:cubicBezTo>
                  <a:cubicBezTo>
                    <a:pt x="2134" y="3560"/>
                    <a:pt x="2134" y="3579"/>
                    <a:pt x="2134" y="3585"/>
                  </a:cubicBezTo>
                  <a:cubicBezTo>
                    <a:pt x="2134" y="3605"/>
                    <a:pt x="2134" y="3618"/>
                    <a:pt x="2121" y="3631"/>
                  </a:cubicBezTo>
                  <a:cubicBezTo>
                    <a:pt x="2108" y="3656"/>
                    <a:pt x="2083" y="3676"/>
                    <a:pt x="2057" y="3689"/>
                  </a:cubicBezTo>
                  <a:cubicBezTo>
                    <a:pt x="2044" y="3695"/>
                    <a:pt x="2037" y="3701"/>
                    <a:pt x="2025" y="3708"/>
                  </a:cubicBezTo>
                  <a:cubicBezTo>
                    <a:pt x="2012" y="3714"/>
                    <a:pt x="1999" y="3714"/>
                    <a:pt x="1986" y="3721"/>
                  </a:cubicBezTo>
                  <a:cubicBezTo>
                    <a:pt x="1967" y="3721"/>
                    <a:pt x="1944" y="3710"/>
                    <a:pt x="1925" y="3710"/>
                  </a:cubicBezTo>
                  <a:cubicBezTo>
                    <a:pt x="1919" y="3710"/>
                    <a:pt x="1913" y="3711"/>
                    <a:pt x="1908" y="3714"/>
                  </a:cubicBezTo>
                  <a:cubicBezTo>
                    <a:pt x="1896" y="3721"/>
                    <a:pt x="1889" y="3740"/>
                    <a:pt x="1883" y="3747"/>
                  </a:cubicBezTo>
                  <a:cubicBezTo>
                    <a:pt x="1870" y="3759"/>
                    <a:pt x="1863" y="3772"/>
                    <a:pt x="1857" y="3779"/>
                  </a:cubicBezTo>
                  <a:cubicBezTo>
                    <a:pt x="1850" y="3792"/>
                    <a:pt x="1844" y="3805"/>
                    <a:pt x="1831" y="3811"/>
                  </a:cubicBezTo>
                  <a:cubicBezTo>
                    <a:pt x="1825" y="3818"/>
                    <a:pt x="1815" y="3819"/>
                    <a:pt x="1805" y="3819"/>
                  </a:cubicBezTo>
                  <a:cubicBezTo>
                    <a:pt x="1794" y="3819"/>
                    <a:pt x="1783" y="3818"/>
                    <a:pt x="1773" y="3818"/>
                  </a:cubicBezTo>
                  <a:cubicBezTo>
                    <a:pt x="1741" y="3824"/>
                    <a:pt x="1722" y="3830"/>
                    <a:pt x="1696" y="3856"/>
                  </a:cubicBezTo>
                  <a:cubicBezTo>
                    <a:pt x="1676" y="3882"/>
                    <a:pt x="1651" y="3908"/>
                    <a:pt x="1618" y="3927"/>
                  </a:cubicBezTo>
                  <a:cubicBezTo>
                    <a:pt x="1605" y="3927"/>
                    <a:pt x="1599" y="3934"/>
                    <a:pt x="1586" y="3934"/>
                  </a:cubicBezTo>
                  <a:cubicBezTo>
                    <a:pt x="1580" y="3934"/>
                    <a:pt x="1573" y="3934"/>
                    <a:pt x="1567" y="3940"/>
                  </a:cubicBezTo>
                  <a:cubicBezTo>
                    <a:pt x="1560" y="3953"/>
                    <a:pt x="1567" y="3959"/>
                    <a:pt x="1573" y="3966"/>
                  </a:cubicBezTo>
                  <a:cubicBezTo>
                    <a:pt x="1580" y="3985"/>
                    <a:pt x="1586" y="3998"/>
                    <a:pt x="1586" y="4024"/>
                  </a:cubicBezTo>
                  <a:cubicBezTo>
                    <a:pt x="1586" y="4037"/>
                    <a:pt x="1593" y="4056"/>
                    <a:pt x="1573" y="4063"/>
                  </a:cubicBezTo>
                  <a:cubicBezTo>
                    <a:pt x="1568" y="4065"/>
                    <a:pt x="1560" y="4067"/>
                    <a:pt x="1553" y="4067"/>
                  </a:cubicBezTo>
                  <a:cubicBezTo>
                    <a:pt x="1542" y="4067"/>
                    <a:pt x="1532" y="4064"/>
                    <a:pt x="1528" y="4056"/>
                  </a:cubicBezTo>
                  <a:cubicBezTo>
                    <a:pt x="1522" y="4043"/>
                    <a:pt x="1528" y="4024"/>
                    <a:pt x="1522" y="4011"/>
                  </a:cubicBezTo>
                  <a:cubicBezTo>
                    <a:pt x="1515" y="3998"/>
                    <a:pt x="1502" y="3985"/>
                    <a:pt x="1496" y="3972"/>
                  </a:cubicBezTo>
                  <a:cubicBezTo>
                    <a:pt x="1483" y="3953"/>
                    <a:pt x="1483" y="3927"/>
                    <a:pt x="1489" y="3901"/>
                  </a:cubicBezTo>
                  <a:cubicBezTo>
                    <a:pt x="1496" y="3888"/>
                    <a:pt x="1502" y="3863"/>
                    <a:pt x="1515" y="3856"/>
                  </a:cubicBezTo>
                  <a:cubicBezTo>
                    <a:pt x="1515" y="3854"/>
                    <a:pt x="1516" y="3853"/>
                    <a:pt x="1517" y="3853"/>
                  </a:cubicBezTo>
                  <a:cubicBezTo>
                    <a:pt x="1519" y="3853"/>
                    <a:pt x="1522" y="3856"/>
                    <a:pt x="1522" y="3856"/>
                  </a:cubicBezTo>
                  <a:cubicBezTo>
                    <a:pt x="1522" y="3856"/>
                    <a:pt x="1528" y="3850"/>
                    <a:pt x="1528" y="3843"/>
                  </a:cubicBezTo>
                  <a:cubicBezTo>
                    <a:pt x="1535" y="3843"/>
                    <a:pt x="1541" y="3837"/>
                    <a:pt x="1547" y="3837"/>
                  </a:cubicBezTo>
                  <a:cubicBezTo>
                    <a:pt x="1552" y="3835"/>
                    <a:pt x="1556" y="3834"/>
                    <a:pt x="1560" y="3834"/>
                  </a:cubicBezTo>
                  <a:cubicBezTo>
                    <a:pt x="1569" y="3834"/>
                    <a:pt x="1578" y="3837"/>
                    <a:pt x="1586" y="3837"/>
                  </a:cubicBezTo>
                  <a:cubicBezTo>
                    <a:pt x="1591" y="3839"/>
                    <a:pt x="1596" y="3841"/>
                    <a:pt x="1600" y="3841"/>
                  </a:cubicBezTo>
                  <a:cubicBezTo>
                    <a:pt x="1608" y="3841"/>
                    <a:pt x="1614" y="3836"/>
                    <a:pt x="1618" y="3824"/>
                  </a:cubicBezTo>
                  <a:cubicBezTo>
                    <a:pt x="1618" y="3811"/>
                    <a:pt x="1618" y="3798"/>
                    <a:pt x="1618" y="3785"/>
                  </a:cubicBezTo>
                  <a:cubicBezTo>
                    <a:pt x="1618" y="3747"/>
                    <a:pt x="1644" y="3740"/>
                    <a:pt x="1676" y="3734"/>
                  </a:cubicBezTo>
                  <a:cubicBezTo>
                    <a:pt x="1709" y="3727"/>
                    <a:pt x="1722" y="3701"/>
                    <a:pt x="1734" y="3682"/>
                  </a:cubicBezTo>
                  <a:cubicBezTo>
                    <a:pt x="1741" y="3669"/>
                    <a:pt x="1747" y="3663"/>
                    <a:pt x="1747" y="3656"/>
                  </a:cubicBezTo>
                  <a:cubicBezTo>
                    <a:pt x="1754" y="3643"/>
                    <a:pt x="1760" y="3631"/>
                    <a:pt x="1773" y="3624"/>
                  </a:cubicBezTo>
                  <a:cubicBezTo>
                    <a:pt x="1792" y="3618"/>
                    <a:pt x="1825" y="3618"/>
                    <a:pt x="1850" y="3618"/>
                  </a:cubicBezTo>
                  <a:lnTo>
                    <a:pt x="1921" y="3618"/>
                  </a:lnTo>
                  <a:cubicBezTo>
                    <a:pt x="1924" y="3619"/>
                    <a:pt x="1926" y="3619"/>
                    <a:pt x="1928" y="3619"/>
                  </a:cubicBezTo>
                  <a:cubicBezTo>
                    <a:pt x="1937" y="3619"/>
                    <a:pt x="1942" y="3609"/>
                    <a:pt x="1947" y="3598"/>
                  </a:cubicBezTo>
                  <a:cubicBezTo>
                    <a:pt x="1960" y="3585"/>
                    <a:pt x="1967" y="3579"/>
                    <a:pt x="1979" y="3566"/>
                  </a:cubicBezTo>
                  <a:cubicBezTo>
                    <a:pt x="1992" y="3560"/>
                    <a:pt x="2005" y="3540"/>
                    <a:pt x="2018" y="3540"/>
                  </a:cubicBezTo>
                  <a:cubicBezTo>
                    <a:pt x="2031" y="3534"/>
                    <a:pt x="2044" y="3534"/>
                    <a:pt x="2057" y="3534"/>
                  </a:cubicBezTo>
                  <a:cubicBezTo>
                    <a:pt x="2063" y="3534"/>
                    <a:pt x="2072" y="3533"/>
                    <a:pt x="2081" y="3533"/>
                  </a:cubicBezTo>
                  <a:close/>
                  <a:moveTo>
                    <a:pt x="1385" y="4073"/>
                  </a:moveTo>
                  <a:cubicBezTo>
                    <a:pt x="1391" y="4073"/>
                    <a:pt x="1395" y="4074"/>
                    <a:pt x="1399" y="4075"/>
                  </a:cubicBezTo>
                  <a:cubicBezTo>
                    <a:pt x="1419" y="4088"/>
                    <a:pt x="1386" y="4101"/>
                    <a:pt x="1380" y="4108"/>
                  </a:cubicBezTo>
                  <a:cubicBezTo>
                    <a:pt x="1373" y="4127"/>
                    <a:pt x="1380" y="4146"/>
                    <a:pt x="1373" y="4159"/>
                  </a:cubicBezTo>
                  <a:cubicBezTo>
                    <a:pt x="1367" y="4172"/>
                    <a:pt x="1360" y="4185"/>
                    <a:pt x="1348" y="4191"/>
                  </a:cubicBezTo>
                  <a:cubicBezTo>
                    <a:pt x="1344" y="4195"/>
                    <a:pt x="1341" y="4196"/>
                    <a:pt x="1337" y="4196"/>
                  </a:cubicBezTo>
                  <a:cubicBezTo>
                    <a:pt x="1333" y="4196"/>
                    <a:pt x="1328" y="4195"/>
                    <a:pt x="1322" y="4191"/>
                  </a:cubicBezTo>
                  <a:cubicBezTo>
                    <a:pt x="1322" y="4185"/>
                    <a:pt x="1309" y="4166"/>
                    <a:pt x="1309" y="4166"/>
                  </a:cubicBezTo>
                  <a:cubicBezTo>
                    <a:pt x="1302" y="4166"/>
                    <a:pt x="1296" y="4159"/>
                    <a:pt x="1290" y="4159"/>
                  </a:cubicBezTo>
                  <a:cubicBezTo>
                    <a:pt x="1277" y="4159"/>
                    <a:pt x="1270" y="4166"/>
                    <a:pt x="1264" y="4166"/>
                  </a:cubicBezTo>
                  <a:cubicBezTo>
                    <a:pt x="1244" y="4159"/>
                    <a:pt x="1238" y="4146"/>
                    <a:pt x="1244" y="4127"/>
                  </a:cubicBezTo>
                  <a:cubicBezTo>
                    <a:pt x="1249" y="4125"/>
                    <a:pt x="1254" y="4124"/>
                    <a:pt x="1259" y="4124"/>
                  </a:cubicBezTo>
                  <a:cubicBezTo>
                    <a:pt x="1270" y="4124"/>
                    <a:pt x="1281" y="4127"/>
                    <a:pt x="1290" y="4127"/>
                  </a:cubicBezTo>
                  <a:cubicBezTo>
                    <a:pt x="1302" y="4127"/>
                    <a:pt x="1315" y="4127"/>
                    <a:pt x="1328" y="4121"/>
                  </a:cubicBezTo>
                  <a:cubicBezTo>
                    <a:pt x="1335" y="4108"/>
                    <a:pt x="1341" y="4095"/>
                    <a:pt x="1354" y="4082"/>
                  </a:cubicBezTo>
                  <a:cubicBezTo>
                    <a:pt x="1359" y="4077"/>
                    <a:pt x="1373" y="4073"/>
                    <a:pt x="1385" y="4073"/>
                  </a:cubicBezTo>
                  <a:close/>
                  <a:moveTo>
                    <a:pt x="3117" y="3924"/>
                  </a:moveTo>
                  <a:cubicBezTo>
                    <a:pt x="3123" y="3924"/>
                    <a:pt x="3129" y="3926"/>
                    <a:pt x="3133" y="3934"/>
                  </a:cubicBezTo>
                  <a:cubicBezTo>
                    <a:pt x="3146" y="3953"/>
                    <a:pt x="3146" y="3979"/>
                    <a:pt x="3153" y="3998"/>
                  </a:cubicBezTo>
                  <a:cubicBezTo>
                    <a:pt x="3166" y="4043"/>
                    <a:pt x="3224" y="4056"/>
                    <a:pt x="3211" y="4101"/>
                  </a:cubicBezTo>
                  <a:cubicBezTo>
                    <a:pt x="3204" y="4146"/>
                    <a:pt x="3159" y="4185"/>
                    <a:pt x="3127" y="4224"/>
                  </a:cubicBezTo>
                  <a:cubicBezTo>
                    <a:pt x="3105" y="4246"/>
                    <a:pt x="3083" y="4256"/>
                    <a:pt x="3057" y="4256"/>
                  </a:cubicBezTo>
                  <a:cubicBezTo>
                    <a:pt x="3045" y="4256"/>
                    <a:pt x="3032" y="4254"/>
                    <a:pt x="3017" y="4249"/>
                  </a:cubicBezTo>
                  <a:cubicBezTo>
                    <a:pt x="3004" y="4245"/>
                    <a:pt x="2990" y="4240"/>
                    <a:pt x="2976" y="4240"/>
                  </a:cubicBezTo>
                  <a:cubicBezTo>
                    <a:pt x="2971" y="4240"/>
                    <a:pt x="2965" y="4241"/>
                    <a:pt x="2959" y="4243"/>
                  </a:cubicBezTo>
                  <a:cubicBezTo>
                    <a:pt x="2942" y="4243"/>
                    <a:pt x="2928" y="4246"/>
                    <a:pt x="2914" y="4246"/>
                  </a:cubicBezTo>
                  <a:cubicBezTo>
                    <a:pt x="2908" y="4246"/>
                    <a:pt x="2901" y="4245"/>
                    <a:pt x="2895" y="4243"/>
                  </a:cubicBezTo>
                  <a:cubicBezTo>
                    <a:pt x="2879" y="4237"/>
                    <a:pt x="2859" y="4235"/>
                    <a:pt x="2840" y="4235"/>
                  </a:cubicBezTo>
                  <a:cubicBezTo>
                    <a:pt x="2821" y="4235"/>
                    <a:pt x="2801" y="4237"/>
                    <a:pt x="2785" y="4237"/>
                  </a:cubicBezTo>
                  <a:cubicBezTo>
                    <a:pt x="2772" y="4237"/>
                    <a:pt x="2753" y="4237"/>
                    <a:pt x="2740" y="4224"/>
                  </a:cubicBezTo>
                  <a:cubicBezTo>
                    <a:pt x="2734" y="4211"/>
                    <a:pt x="2734" y="4198"/>
                    <a:pt x="2734" y="4179"/>
                  </a:cubicBezTo>
                  <a:cubicBezTo>
                    <a:pt x="2734" y="4159"/>
                    <a:pt x="2734" y="4140"/>
                    <a:pt x="2727" y="4114"/>
                  </a:cubicBezTo>
                  <a:cubicBezTo>
                    <a:pt x="2727" y="4095"/>
                    <a:pt x="2721" y="4075"/>
                    <a:pt x="2734" y="4056"/>
                  </a:cubicBezTo>
                  <a:cubicBezTo>
                    <a:pt x="2753" y="4011"/>
                    <a:pt x="2811" y="4030"/>
                    <a:pt x="2850" y="4017"/>
                  </a:cubicBezTo>
                  <a:cubicBezTo>
                    <a:pt x="2869" y="4017"/>
                    <a:pt x="2888" y="4004"/>
                    <a:pt x="2908" y="3992"/>
                  </a:cubicBezTo>
                  <a:cubicBezTo>
                    <a:pt x="2921" y="3987"/>
                    <a:pt x="2938" y="3982"/>
                    <a:pt x="2956" y="3982"/>
                  </a:cubicBezTo>
                  <a:cubicBezTo>
                    <a:pt x="2964" y="3982"/>
                    <a:pt x="2971" y="3983"/>
                    <a:pt x="2979" y="3985"/>
                  </a:cubicBezTo>
                  <a:cubicBezTo>
                    <a:pt x="2992" y="3985"/>
                    <a:pt x="3004" y="3988"/>
                    <a:pt x="3017" y="3988"/>
                  </a:cubicBezTo>
                  <a:cubicBezTo>
                    <a:pt x="3024" y="3988"/>
                    <a:pt x="3030" y="3987"/>
                    <a:pt x="3037" y="3985"/>
                  </a:cubicBezTo>
                  <a:cubicBezTo>
                    <a:pt x="3056" y="3972"/>
                    <a:pt x="3075" y="3953"/>
                    <a:pt x="3088" y="3940"/>
                  </a:cubicBezTo>
                  <a:cubicBezTo>
                    <a:pt x="3096" y="3932"/>
                    <a:pt x="3107" y="3924"/>
                    <a:pt x="3117" y="3924"/>
                  </a:cubicBezTo>
                  <a:close/>
                  <a:moveTo>
                    <a:pt x="2486" y="4029"/>
                  </a:moveTo>
                  <a:cubicBezTo>
                    <a:pt x="2494" y="4029"/>
                    <a:pt x="2489" y="4050"/>
                    <a:pt x="2489" y="4056"/>
                  </a:cubicBezTo>
                  <a:cubicBezTo>
                    <a:pt x="2490" y="4059"/>
                    <a:pt x="2491" y="4060"/>
                    <a:pt x="2493" y="4060"/>
                  </a:cubicBezTo>
                  <a:cubicBezTo>
                    <a:pt x="2498" y="4060"/>
                    <a:pt x="2503" y="4043"/>
                    <a:pt x="2508" y="4043"/>
                  </a:cubicBezTo>
                  <a:cubicBezTo>
                    <a:pt x="2509" y="4043"/>
                    <a:pt x="2509" y="4042"/>
                    <a:pt x="2510" y="4042"/>
                  </a:cubicBezTo>
                  <a:cubicBezTo>
                    <a:pt x="2516" y="4042"/>
                    <a:pt x="2522" y="4070"/>
                    <a:pt x="2527" y="4075"/>
                  </a:cubicBezTo>
                  <a:cubicBezTo>
                    <a:pt x="2527" y="4088"/>
                    <a:pt x="2540" y="4095"/>
                    <a:pt x="2553" y="4101"/>
                  </a:cubicBezTo>
                  <a:cubicBezTo>
                    <a:pt x="2566" y="4108"/>
                    <a:pt x="2585" y="4127"/>
                    <a:pt x="2573" y="4140"/>
                  </a:cubicBezTo>
                  <a:cubicBezTo>
                    <a:pt x="2573" y="4143"/>
                    <a:pt x="2568" y="4143"/>
                    <a:pt x="2562" y="4143"/>
                  </a:cubicBezTo>
                  <a:cubicBezTo>
                    <a:pt x="2556" y="4143"/>
                    <a:pt x="2550" y="4143"/>
                    <a:pt x="2547" y="4146"/>
                  </a:cubicBezTo>
                  <a:cubicBezTo>
                    <a:pt x="2527" y="4153"/>
                    <a:pt x="2527" y="4191"/>
                    <a:pt x="2527" y="4204"/>
                  </a:cubicBezTo>
                  <a:cubicBezTo>
                    <a:pt x="2521" y="4224"/>
                    <a:pt x="2527" y="4256"/>
                    <a:pt x="2521" y="4269"/>
                  </a:cubicBezTo>
                  <a:cubicBezTo>
                    <a:pt x="2515" y="4288"/>
                    <a:pt x="2495" y="4301"/>
                    <a:pt x="2482" y="4320"/>
                  </a:cubicBezTo>
                  <a:cubicBezTo>
                    <a:pt x="2469" y="4327"/>
                    <a:pt x="2456" y="4359"/>
                    <a:pt x="2437" y="4359"/>
                  </a:cubicBezTo>
                  <a:cubicBezTo>
                    <a:pt x="2411" y="4359"/>
                    <a:pt x="2411" y="4320"/>
                    <a:pt x="2418" y="4301"/>
                  </a:cubicBezTo>
                  <a:cubicBezTo>
                    <a:pt x="2437" y="4275"/>
                    <a:pt x="2450" y="4249"/>
                    <a:pt x="2456" y="4217"/>
                  </a:cubicBezTo>
                  <a:cubicBezTo>
                    <a:pt x="2456" y="4211"/>
                    <a:pt x="2456" y="4204"/>
                    <a:pt x="2456" y="4198"/>
                  </a:cubicBezTo>
                  <a:cubicBezTo>
                    <a:pt x="2456" y="4172"/>
                    <a:pt x="2456" y="4153"/>
                    <a:pt x="2463" y="4133"/>
                  </a:cubicBezTo>
                  <a:cubicBezTo>
                    <a:pt x="2463" y="4121"/>
                    <a:pt x="2469" y="4108"/>
                    <a:pt x="2476" y="4088"/>
                  </a:cubicBezTo>
                  <a:cubicBezTo>
                    <a:pt x="2476" y="4082"/>
                    <a:pt x="2482" y="4069"/>
                    <a:pt x="2482" y="4056"/>
                  </a:cubicBezTo>
                  <a:cubicBezTo>
                    <a:pt x="2482" y="4050"/>
                    <a:pt x="2482" y="4037"/>
                    <a:pt x="2482" y="4030"/>
                  </a:cubicBezTo>
                  <a:cubicBezTo>
                    <a:pt x="2484" y="4030"/>
                    <a:pt x="2485" y="4029"/>
                    <a:pt x="2486" y="4029"/>
                  </a:cubicBezTo>
                  <a:close/>
                  <a:moveTo>
                    <a:pt x="4881" y="1"/>
                  </a:moveTo>
                  <a:lnTo>
                    <a:pt x="4642" y="14"/>
                  </a:lnTo>
                  <a:lnTo>
                    <a:pt x="4578" y="91"/>
                  </a:lnTo>
                  <a:lnTo>
                    <a:pt x="4423" y="110"/>
                  </a:lnTo>
                  <a:lnTo>
                    <a:pt x="4333" y="65"/>
                  </a:lnTo>
                  <a:lnTo>
                    <a:pt x="4075" y="104"/>
                  </a:lnTo>
                  <a:lnTo>
                    <a:pt x="3578" y="285"/>
                  </a:lnTo>
                  <a:lnTo>
                    <a:pt x="3475" y="259"/>
                  </a:lnTo>
                  <a:lnTo>
                    <a:pt x="3391" y="285"/>
                  </a:lnTo>
                  <a:cubicBezTo>
                    <a:pt x="3114" y="549"/>
                    <a:pt x="2624" y="671"/>
                    <a:pt x="2624" y="671"/>
                  </a:cubicBezTo>
                  <a:lnTo>
                    <a:pt x="2547" y="749"/>
                  </a:lnTo>
                  <a:lnTo>
                    <a:pt x="1921" y="1019"/>
                  </a:lnTo>
                  <a:lnTo>
                    <a:pt x="1863" y="1181"/>
                  </a:lnTo>
                  <a:lnTo>
                    <a:pt x="1373" y="1542"/>
                  </a:lnTo>
                  <a:lnTo>
                    <a:pt x="1290" y="1774"/>
                  </a:lnTo>
                  <a:lnTo>
                    <a:pt x="1167" y="1800"/>
                  </a:lnTo>
                  <a:lnTo>
                    <a:pt x="1225" y="1845"/>
                  </a:lnTo>
                  <a:lnTo>
                    <a:pt x="1206" y="1896"/>
                  </a:lnTo>
                  <a:lnTo>
                    <a:pt x="1116" y="1896"/>
                  </a:lnTo>
                  <a:lnTo>
                    <a:pt x="1161" y="1974"/>
                  </a:lnTo>
                  <a:lnTo>
                    <a:pt x="1096" y="2238"/>
                  </a:lnTo>
                  <a:lnTo>
                    <a:pt x="1019" y="2373"/>
                  </a:lnTo>
                  <a:lnTo>
                    <a:pt x="1012" y="2464"/>
                  </a:lnTo>
                  <a:lnTo>
                    <a:pt x="851" y="2625"/>
                  </a:lnTo>
                  <a:lnTo>
                    <a:pt x="638" y="2638"/>
                  </a:lnTo>
                  <a:cubicBezTo>
                    <a:pt x="638" y="2638"/>
                    <a:pt x="316" y="2915"/>
                    <a:pt x="0" y="3186"/>
                  </a:cubicBezTo>
                  <a:lnTo>
                    <a:pt x="71" y="3328"/>
                  </a:lnTo>
                  <a:lnTo>
                    <a:pt x="729" y="2760"/>
                  </a:lnTo>
                  <a:lnTo>
                    <a:pt x="883" y="2760"/>
                  </a:lnTo>
                  <a:lnTo>
                    <a:pt x="1051" y="2593"/>
                  </a:lnTo>
                  <a:lnTo>
                    <a:pt x="1148" y="2799"/>
                  </a:lnTo>
                  <a:lnTo>
                    <a:pt x="1161" y="2973"/>
                  </a:lnTo>
                  <a:lnTo>
                    <a:pt x="1122" y="3063"/>
                  </a:lnTo>
                  <a:lnTo>
                    <a:pt x="1161" y="3108"/>
                  </a:lnTo>
                  <a:lnTo>
                    <a:pt x="1141" y="3353"/>
                  </a:lnTo>
                  <a:lnTo>
                    <a:pt x="1206" y="3553"/>
                  </a:lnTo>
                  <a:lnTo>
                    <a:pt x="1148" y="3611"/>
                  </a:lnTo>
                  <a:lnTo>
                    <a:pt x="1206" y="3708"/>
                  </a:lnTo>
                  <a:lnTo>
                    <a:pt x="1116" y="3721"/>
                  </a:lnTo>
                  <a:lnTo>
                    <a:pt x="1083" y="3805"/>
                  </a:lnTo>
                  <a:lnTo>
                    <a:pt x="1186" y="3927"/>
                  </a:lnTo>
                  <a:lnTo>
                    <a:pt x="1038" y="4050"/>
                  </a:lnTo>
                  <a:lnTo>
                    <a:pt x="941" y="4082"/>
                  </a:lnTo>
                  <a:lnTo>
                    <a:pt x="909" y="4179"/>
                  </a:lnTo>
                  <a:lnTo>
                    <a:pt x="1225" y="4443"/>
                  </a:lnTo>
                  <a:lnTo>
                    <a:pt x="1496" y="4385"/>
                  </a:lnTo>
                  <a:lnTo>
                    <a:pt x="1683" y="4559"/>
                  </a:lnTo>
                  <a:lnTo>
                    <a:pt x="2012" y="4520"/>
                  </a:lnTo>
                  <a:lnTo>
                    <a:pt x="2186" y="4333"/>
                  </a:lnTo>
                  <a:lnTo>
                    <a:pt x="2237" y="4340"/>
                  </a:lnTo>
                  <a:lnTo>
                    <a:pt x="2315" y="4449"/>
                  </a:lnTo>
                  <a:lnTo>
                    <a:pt x="2534" y="4488"/>
                  </a:lnTo>
                  <a:lnTo>
                    <a:pt x="2540" y="4546"/>
                  </a:lnTo>
                  <a:cubicBezTo>
                    <a:pt x="2560" y="4540"/>
                    <a:pt x="2585" y="4533"/>
                    <a:pt x="2605" y="4527"/>
                  </a:cubicBezTo>
                  <a:cubicBezTo>
                    <a:pt x="2618" y="4520"/>
                    <a:pt x="2637" y="4520"/>
                    <a:pt x="2656" y="4520"/>
                  </a:cubicBezTo>
                  <a:cubicBezTo>
                    <a:pt x="2676" y="4514"/>
                    <a:pt x="2695" y="4514"/>
                    <a:pt x="2714" y="4514"/>
                  </a:cubicBezTo>
                  <a:cubicBezTo>
                    <a:pt x="2740" y="4520"/>
                    <a:pt x="2760" y="4540"/>
                    <a:pt x="2766" y="4559"/>
                  </a:cubicBezTo>
                  <a:cubicBezTo>
                    <a:pt x="2785" y="4591"/>
                    <a:pt x="2798" y="4617"/>
                    <a:pt x="2824" y="4643"/>
                  </a:cubicBezTo>
                  <a:cubicBezTo>
                    <a:pt x="2837" y="4656"/>
                    <a:pt x="2850" y="4669"/>
                    <a:pt x="2863" y="4688"/>
                  </a:cubicBezTo>
                  <a:cubicBezTo>
                    <a:pt x="2882" y="4707"/>
                    <a:pt x="2888" y="4739"/>
                    <a:pt x="2908" y="4752"/>
                  </a:cubicBezTo>
                  <a:cubicBezTo>
                    <a:pt x="2917" y="4757"/>
                    <a:pt x="2926" y="4761"/>
                    <a:pt x="2935" y="4761"/>
                  </a:cubicBezTo>
                  <a:cubicBezTo>
                    <a:pt x="2939" y="4761"/>
                    <a:pt x="2943" y="4761"/>
                    <a:pt x="2946" y="4759"/>
                  </a:cubicBezTo>
                  <a:cubicBezTo>
                    <a:pt x="2966" y="4746"/>
                    <a:pt x="2979" y="4733"/>
                    <a:pt x="2992" y="4727"/>
                  </a:cubicBezTo>
                  <a:cubicBezTo>
                    <a:pt x="3011" y="4720"/>
                    <a:pt x="3024" y="4714"/>
                    <a:pt x="3043" y="4707"/>
                  </a:cubicBezTo>
                  <a:cubicBezTo>
                    <a:pt x="3051" y="4703"/>
                    <a:pt x="3058" y="4700"/>
                    <a:pt x="3067" y="4700"/>
                  </a:cubicBezTo>
                  <a:cubicBezTo>
                    <a:pt x="3073" y="4700"/>
                    <a:pt x="3080" y="4702"/>
                    <a:pt x="3088" y="4707"/>
                  </a:cubicBezTo>
                  <a:cubicBezTo>
                    <a:pt x="3108" y="4714"/>
                    <a:pt x="3121" y="4727"/>
                    <a:pt x="3146" y="4733"/>
                  </a:cubicBezTo>
                  <a:cubicBezTo>
                    <a:pt x="3159" y="4733"/>
                    <a:pt x="3179" y="4739"/>
                    <a:pt x="3191" y="4746"/>
                  </a:cubicBezTo>
                  <a:cubicBezTo>
                    <a:pt x="3217" y="4759"/>
                    <a:pt x="3249" y="4765"/>
                    <a:pt x="3275" y="4765"/>
                  </a:cubicBezTo>
                  <a:lnTo>
                    <a:pt x="3340" y="4765"/>
                  </a:lnTo>
                  <a:cubicBezTo>
                    <a:pt x="3359" y="4759"/>
                    <a:pt x="3378" y="4752"/>
                    <a:pt x="3398" y="4739"/>
                  </a:cubicBezTo>
                  <a:cubicBezTo>
                    <a:pt x="3411" y="4727"/>
                    <a:pt x="3417" y="4720"/>
                    <a:pt x="3424" y="4701"/>
                  </a:cubicBezTo>
                  <a:cubicBezTo>
                    <a:pt x="3430" y="4688"/>
                    <a:pt x="3443" y="4669"/>
                    <a:pt x="3456" y="4656"/>
                  </a:cubicBezTo>
                  <a:cubicBezTo>
                    <a:pt x="3469" y="4630"/>
                    <a:pt x="3475" y="4611"/>
                    <a:pt x="3494" y="4591"/>
                  </a:cubicBezTo>
                  <a:cubicBezTo>
                    <a:pt x="3507" y="4572"/>
                    <a:pt x="3527" y="4559"/>
                    <a:pt x="3546" y="4552"/>
                  </a:cubicBezTo>
                  <a:cubicBezTo>
                    <a:pt x="3565" y="4546"/>
                    <a:pt x="3585" y="4540"/>
                    <a:pt x="3598" y="4533"/>
                  </a:cubicBezTo>
                  <a:cubicBezTo>
                    <a:pt x="3617" y="4520"/>
                    <a:pt x="3630" y="4507"/>
                    <a:pt x="3643" y="4494"/>
                  </a:cubicBezTo>
                  <a:cubicBezTo>
                    <a:pt x="3662" y="4482"/>
                    <a:pt x="3688" y="4469"/>
                    <a:pt x="3707" y="4462"/>
                  </a:cubicBezTo>
                  <a:cubicBezTo>
                    <a:pt x="3718" y="4458"/>
                    <a:pt x="3732" y="4455"/>
                    <a:pt x="3743" y="4455"/>
                  </a:cubicBezTo>
                  <a:cubicBezTo>
                    <a:pt x="3752" y="4455"/>
                    <a:pt x="3760" y="4457"/>
                    <a:pt x="3765" y="4462"/>
                  </a:cubicBezTo>
                  <a:cubicBezTo>
                    <a:pt x="3778" y="4475"/>
                    <a:pt x="3785" y="4494"/>
                    <a:pt x="3797" y="4514"/>
                  </a:cubicBezTo>
                  <a:cubicBezTo>
                    <a:pt x="3804" y="4533"/>
                    <a:pt x="3817" y="4546"/>
                    <a:pt x="3823" y="4565"/>
                  </a:cubicBezTo>
                  <a:cubicBezTo>
                    <a:pt x="3830" y="4578"/>
                    <a:pt x="3843" y="4598"/>
                    <a:pt x="3849" y="4617"/>
                  </a:cubicBezTo>
                  <a:cubicBezTo>
                    <a:pt x="3856" y="4611"/>
                    <a:pt x="3862" y="4611"/>
                    <a:pt x="3868" y="4611"/>
                  </a:cubicBezTo>
                  <a:cubicBezTo>
                    <a:pt x="3875" y="4611"/>
                    <a:pt x="3888" y="4611"/>
                    <a:pt x="3894" y="4604"/>
                  </a:cubicBezTo>
                  <a:cubicBezTo>
                    <a:pt x="3914" y="4604"/>
                    <a:pt x="3926" y="4611"/>
                    <a:pt x="3939" y="4611"/>
                  </a:cubicBezTo>
                  <a:lnTo>
                    <a:pt x="4068" y="4617"/>
                  </a:lnTo>
                  <a:cubicBezTo>
                    <a:pt x="4068" y="4617"/>
                    <a:pt x="4191" y="4462"/>
                    <a:pt x="4197" y="4462"/>
                  </a:cubicBezTo>
                  <a:cubicBezTo>
                    <a:pt x="4197" y="4462"/>
                    <a:pt x="4429" y="4340"/>
                    <a:pt x="4429" y="4340"/>
                  </a:cubicBezTo>
                  <a:lnTo>
                    <a:pt x="4868" y="4024"/>
                  </a:lnTo>
                  <a:cubicBezTo>
                    <a:pt x="4868" y="4024"/>
                    <a:pt x="4893" y="3850"/>
                    <a:pt x="4893" y="3850"/>
                  </a:cubicBezTo>
                  <a:cubicBezTo>
                    <a:pt x="4900" y="3850"/>
                    <a:pt x="5080" y="3695"/>
                    <a:pt x="5080" y="3695"/>
                  </a:cubicBezTo>
                  <a:lnTo>
                    <a:pt x="5448" y="3863"/>
                  </a:lnTo>
                  <a:lnTo>
                    <a:pt x="5661" y="3798"/>
                  </a:lnTo>
                  <a:lnTo>
                    <a:pt x="5828" y="3573"/>
                  </a:lnTo>
                  <a:lnTo>
                    <a:pt x="5867" y="3328"/>
                  </a:lnTo>
                  <a:lnTo>
                    <a:pt x="5732" y="3263"/>
                  </a:lnTo>
                  <a:lnTo>
                    <a:pt x="5558" y="2908"/>
                  </a:lnTo>
                  <a:lnTo>
                    <a:pt x="5583" y="2670"/>
                  </a:lnTo>
                  <a:lnTo>
                    <a:pt x="5306" y="2515"/>
                  </a:lnTo>
                  <a:lnTo>
                    <a:pt x="5293" y="2425"/>
                  </a:lnTo>
                  <a:cubicBezTo>
                    <a:pt x="5261" y="2412"/>
                    <a:pt x="5222" y="2393"/>
                    <a:pt x="5196" y="2380"/>
                  </a:cubicBezTo>
                  <a:cubicBezTo>
                    <a:pt x="5145" y="2354"/>
                    <a:pt x="5100" y="2328"/>
                    <a:pt x="5048" y="2315"/>
                  </a:cubicBezTo>
                  <a:cubicBezTo>
                    <a:pt x="5003" y="2296"/>
                    <a:pt x="4952" y="2283"/>
                    <a:pt x="4906" y="2277"/>
                  </a:cubicBezTo>
                  <a:cubicBezTo>
                    <a:pt x="4861" y="2264"/>
                    <a:pt x="4823" y="2257"/>
                    <a:pt x="4784" y="2238"/>
                  </a:cubicBezTo>
                  <a:cubicBezTo>
                    <a:pt x="4758" y="2219"/>
                    <a:pt x="4739" y="2193"/>
                    <a:pt x="4726" y="2154"/>
                  </a:cubicBezTo>
                  <a:cubicBezTo>
                    <a:pt x="4719" y="2122"/>
                    <a:pt x="4713" y="2077"/>
                    <a:pt x="4713" y="2038"/>
                  </a:cubicBezTo>
                  <a:cubicBezTo>
                    <a:pt x="4707" y="1999"/>
                    <a:pt x="4707" y="1961"/>
                    <a:pt x="4707" y="1922"/>
                  </a:cubicBezTo>
                  <a:cubicBezTo>
                    <a:pt x="4719" y="1832"/>
                    <a:pt x="4790" y="1774"/>
                    <a:pt x="4848" y="1716"/>
                  </a:cubicBezTo>
                  <a:cubicBezTo>
                    <a:pt x="4881" y="1684"/>
                    <a:pt x="4913" y="1645"/>
                    <a:pt x="4932" y="1606"/>
                  </a:cubicBezTo>
                  <a:cubicBezTo>
                    <a:pt x="4945" y="1574"/>
                    <a:pt x="4945" y="1542"/>
                    <a:pt x="4945" y="1503"/>
                  </a:cubicBezTo>
                  <a:cubicBezTo>
                    <a:pt x="4939" y="1464"/>
                    <a:pt x="4926" y="1432"/>
                    <a:pt x="4926" y="1393"/>
                  </a:cubicBezTo>
                  <a:cubicBezTo>
                    <a:pt x="4926" y="1374"/>
                    <a:pt x="4932" y="1348"/>
                    <a:pt x="4932" y="1329"/>
                  </a:cubicBezTo>
                  <a:cubicBezTo>
                    <a:pt x="4932" y="1310"/>
                    <a:pt x="4939" y="1297"/>
                    <a:pt x="4939" y="1277"/>
                  </a:cubicBezTo>
                  <a:cubicBezTo>
                    <a:pt x="4945" y="1264"/>
                    <a:pt x="4952" y="1258"/>
                    <a:pt x="4958" y="1252"/>
                  </a:cubicBezTo>
                  <a:cubicBezTo>
                    <a:pt x="4977" y="1219"/>
                    <a:pt x="4990" y="1187"/>
                    <a:pt x="4997" y="1155"/>
                  </a:cubicBezTo>
                  <a:cubicBezTo>
                    <a:pt x="5003" y="1129"/>
                    <a:pt x="5010" y="1097"/>
                    <a:pt x="5035" y="1077"/>
                  </a:cubicBezTo>
                  <a:cubicBezTo>
                    <a:pt x="5080" y="1032"/>
                    <a:pt x="5164" y="1058"/>
                    <a:pt x="5203" y="994"/>
                  </a:cubicBezTo>
                  <a:cubicBezTo>
                    <a:pt x="5216" y="968"/>
                    <a:pt x="5209" y="929"/>
                    <a:pt x="5209" y="903"/>
                  </a:cubicBezTo>
                  <a:cubicBezTo>
                    <a:pt x="5209" y="871"/>
                    <a:pt x="5203" y="839"/>
                    <a:pt x="5209" y="807"/>
                  </a:cubicBezTo>
                  <a:cubicBezTo>
                    <a:pt x="5209" y="781"/>
                    <a:pt x="5229" y="742"/>
                    <a:pt x="5209" y="716"/>
                  </a:cubicBezTo>
                  <a:cubicBezTo>
                    <a:pt x="5190" y="691"/>
                    <a:pt x="5158" y="697"/>
                    <a:pt x="5138" y="684"/>
                  </a:cubicBezTo>
                  <a:cubicBezTo>
                    <a:pt x="5113" y="658"/>
                    <a:pt x="5106" y="620"/>
                    <a:pt x="5080" y="594"/>
                  </a:cubicBezTo>
                  <a:lnTo>
                    <a:pt x="5074" y="588"/>
                  </a:lnTo>
                  <a:lnTo>
                    <a:pt x="5061" y="588"/>
                  </a:lnTo>
                  <a:cubicBezTo>
                    <a:pt x="5010" y="588"/>
                    <a:pt x="5048" y="652"/>
                    <a:pt x="5022" y="671"/>
                  </a:cubicBezTo>
                  <a:cubicBezTo>
                    <a:pt x="5018" y="676"/>
                    <a:pt x="5014" y="678"/>
                    <a:pt x="5010" y="678"/>
                  </a:cubicBezTo>
                  <a:cubicBezTo>
                    <a:pt x="4985" y="678"/>
                    <a:pt x="4970" y="599"/>
                    <a:pt x="4964" y="588"/>
                  </a:cubicBezTo>
                  <a:cubicBezTo>
                    <a:pt x="4952" y="563"/>
                    <a:pt x="4928" y="510"/>
                    <a:pt x="4898" y="510"/>
                  </a:cubicBezTo>
                  <a:cubicBezTo>
                    <a:pt x="4897" y="510"/>
                    <a:pt x="4895" y="510"/>
                    <a:pt x="4893" y="510"/>
                  </a:cubicBezTo>
                  <a:cubicBezTo>
                    <a:pt x="4861" y="510"/>
                    <a:pt x="4855" y="588"/>
                    <a:pt x="4848" y="613"/>
                  </a:cubicBezTo>
                  <a:cubicBezTo>
                    <a:pt x="4829" y="613"/>
                    <a:pt x="4816" y="613"/>
                    <a:pt x="4803" y="594"/>
                  </a:cubicBezTo>
                  <a:cubicBezTo>
                    <a:pt x="4784" y="568"/>
                    <a:pt x="4797" y="549"/>
                    <a:pt x="4803" y="523"/>
                  </a:cubicBezTo>
                  <a:cubicBezTo>
                    <a:pt x="4809" y="505"/>
                    <a:pt x="4804" y="471"/>
                    <a:pt x="4788" y="471"/>
                  </a:cubicBezTo>
                  <a:cubicBezTo>
                    <a:pt x="4787" y="471"/>
                    <a:pt x="4785" y="471"/>
                    <a:pt x="4784" y="471"/>
                  </a:cubicBezTo>
                  <a:cubicBezTo>
                    <a:pt x="4758" y="478"/>
                    <a:pt x="4765" y="529"/>
                    <a:pt x="4765" y="542"/>
                  </a:cubicBezTo>
                  <a:cubicBezTo>
                    <a:pt x="4765" y="600"/>
                    <a:pt x="4752" y="665"/>
                    <a:pt x="4713" y="704"/>
                  </a:cubicBezTo>
                  <a:cubicBezTo>
                    <a:pt x="4700" y="716"/>
                    <a:pt x="4668" y="736"/>
                    <a:pt x="4648" y="742"/>
                  </a:cubicBezTo>
                  <a:cubicBezTo>
                    <a:pt x="4616" y="742"/>
                    <a:pt x="4629" y="684"/>
                    <a:pt x="4642" y="665"/>
                  </a:cubicBezTo>
                  <a:cubicBezTo>
                    <a:pt x="4655" y="620"/>
                    <a:pt x="4668" y="575"/>
                    <a:pt x="4668" y="523"/>
                  </a:cubicBezTo>
                  <a:cubicBezTo>
                    <a:pt x="4668" y="510"/>
                    <a:pt x="4661" y="497"/>
                    <a:pt x="4661" y="484"/>
                  </a:cubicBezTo>
                  <a:cubicBezTo>
                    <a:pt x="4661" y="459"/>
                    <a:pt x="4661" y="433"/>
                    <a:pt x="4661" y="413"/>
                  </a:cubicBezTo>
                  <a:cubicBezTo>
                    <a:pt x="4668" y="407"/>
                    <a:pt x="4668" y="401"/>
                    <a:pt x="4661" y="388"/>
                  </a:cubicBezTo>
                  <a:cubicBezTo>
                    <a:pt x="4661" y="375"/>
                    <a:pt x="4648" y="362"/>
                    <a:pt x="4642" y="349"/>
                  </a:cubicBezTo>
                  <a:cubicBezTo>
                    <a:pt x="4629" y="323"/>
                    <a:pt x="4623" y="291"/>
                    <a:pt x="4610" y="265"/>
                  </a:cubicBezTo>
                  <a:cubicBezTo>
                    <a:pt x="4597" y="233"/>
                    <a:pt x="4584" y="201"/>
                    <a:pt x="4597" y="175"/>
                  </a:cubicBezTo>
                  <a:cubicBezTo>
                    <a:pt x="4610" y="156"/>
                    <a:pt x="4623" y="156"/>
                    <a:pt x="4642" y="149"/>
                  </a:cubicBezTo>
                  <a:cubicBezTo>
                    <a:pt x="4642" y="143"/>
                    <a:pt x="4648" y="143"/>
                    <a:pt x="4648" y="143"/>
                  </a:cubicBezTo>
                  <a:cubicBezTo>
                    <a:pt x="4655" y="136"/>
                    <a:pt x="4655" y="130"/>
                    <a:pt x="4661" y="123"/>
                  </a:cubicBezTo>
                  <a:cubicBezTo>
                    <a:pt x="4661" y="123"/>
                    <a:pt x="4661" y="123"/>
                    <a:pt x="4661" y="117"/>
                  </a:cubicBezTo>
                  <a:cubicBezTo>
                    <a:pt x="4668" y="117"/>
                    <a:pt x="4668" y="110"/>
                    <a:pt x="4668" y="110"/>
                  </a:cubicBezTo>
                  <a:cubicBezTo>
                    <a:pt x="4668" y="104"/>
                    <a:pt x="4668" y="98"/>
                    <a:pt x="4668" y="91"/>
                  </a:cubicBezTo>
                  <a:cubicBezTo>
                    <a:pt x="4668" y="91"/>
                    <a:pt x="4674" y="85"/>
                    <a:pt x="4674" y="85"/>
                  </a:cubicBezTo>
                  <a:cubicBezTo>
                    <a:pt x="4687" y="78"/>
                    <a:pt x="4694" y="72"/>
                    <a:pt x="4707" y="72"/>
                  </a:cubicBezTo>
                  <a:cubicBezTo>
                    <a:pt x="4719" y="65"/>
                    <a:pt x="4732" y="65"/>
                    <a:pt x="4745" y="65"/>
                  </a:cubicBezTo>
                  <a:lnTo>
                    <a:pt x="4790" y="65"/>
                  </a:lnTo>
                  <a:cubicBezTo>
                    <a:pt x="4829" y="65"/>
                    <a:pt x="4855" y="78"/>
                    <a:pt x="4893" y="78"/>
                  </a:cubicBezTo>
                  <a:cubicBezTo>
                    <a:pt x="4893" y="65"/>
                    <a:pt x="4893" y="52"/>
                    <a:pt x="4893" y="46"/>
                  </a:cubicBezTo>
                  <a:cubicBezTo>
                    <a:pt x="4887" y="33"/>
                    <a:pt x="4887" y="14"/>
                    <a:pt x="4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0037;p43">
              <a:extLst>
                <a:ext uri="{FF2B5EF4-FFF2-40B4-BE49-F238E27FC236}">
                  <a16:creationId xmlns:a16="http://schemas.microsoft.com/office/drawing/2014/main" id="{C8B5A480-BAD5-B4B3-BA67-C40B5AFDFCF3}"/>
                </a:ext>
              </a:extLst>
            </p:cNvPr>
            <p:cNvSpPr/>
            <p:nvPr/>
          </p:nvSpPr>
          <p:spPr>
            <a:xfrm>
              <a:off x="4659082" y="1603071"/>
              <a:ext cx="21983" cy="2207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" y="1"/>
                  </a:moveTo>
                  <a:lnTo>
                    <a:pt x="20" y="130"/>
                  </a:lnTo>
                  <a:lnTo>
                    <a:pt x="130" y="123"/>
                  </a:lnTo>
                  <a:lnTo>
                    <a:pt x="6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0038;p43">
              <a:extLst>
                <a:ext uri="{FF2B5EF4-FFF2-40B4-BE49-F238E27FC236}">
                  <a16:creationId xmlns:a16="http://schemas.microsoft.com/office/drawing/2014/main" id="{7D1E49C3-7BCA-C8DE-303F-9B4757049A60}"/>
                </a:ext>
              </a:extLst>
            </p:cNvPr>
            <p:cNvSpPr/>
            <p:nvPr/>
          </p:nvSpPr>
          <p:spPr>
            <a:xfrm>
              <a:off x="4667875" y="1631424"/>
              <a:ext cx="15388" cy="33106"/>
            </a:xfrm>
            <a:custGeom>
              <a:avLst/>
              <a:gdLst/>
              <a:ahLst/>
              <a:cxnLst/>
              <a:rect l="l" t="t" r="r" b="b"/>
              <a:pathLst>
                <a:path w="91" h="195" extrusionOk="0">
                  <a:moveTo>
                    <a:pt x="62" y="1"/>
                  </a:moveTo>
                  <a:cubicBezTo>
                    <a:pt x="43" y="1"/>
                    <a:pt x="13" y="3"/>
                    <a:pt x="0" y="21"/>
                  </a:cubicBezTo>
                  <a:lnTo>
                    <a:pt x="0" y="53"/>
                  </a:lnTo>
                  <a:lnTo>
                    <a:pt x="32" y="79"/>
                  </a:lnTo>
                  <a:lnTo>
                    <a:pt x="32" y="162"/>
                  </a:lnTo>
                  <a:lnTo>
                    <a:pt x="78" y="195"/>
                  </a:lnTo>
                  <a:lnTo>
                    <a:pt x="84" y="79"/>
                  </a:lnTo>
                  <a:lnTo>
                    <a:pt x="91" y="66"/>
                  </a:lnTo>
                  <a:lnTo>
                    <a:pt x="78" y="1"/>
                  </a:lnTo>
                  <a:cubicBezTo>
                    <a:pt x="78" y="1"/>
                    <a:pt x="71" y="1"/>
                    <a:pt x="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0039;p43">
              <a:extLst>
                <a:ext uri="{FF2B5EF4-FFF2-40B4-BE49-F238E27FC236}">
                  <a16:creationId xmlns:a16="http://schemas.microsoft.com/office/drawing/2014/main" id="{E9A59AF6-5772-2B57-5E50-D7928CF4685D}"/>
                </a:ext>
              </a:extLst>
            </p:cNvPr>
            <p:cNvSpPr/>
            <p:nvPr/>
          </p:nvSpPr>
          <p:spPr>
            <a:xfrm>
              <a:off x="4821588" y="1910192"/>
              <a:ext cx="316222" cy="308142"/>
            </a:xfrm>
            <a:custGeom>
              <a:avLst/>
              <a:gdLst/>
              <a:ahLst/>
              <a:cxnLst/>
              <a:rect l="l" t="t" r="r" b="b"/>
              <a:pathLst>
                <a:path w="1870" h="1815" extrusionOk="0">
                  <a:moveTo>
                    <a:pt x="761" y="0"/>
                  </a:moveTo>
                  <a:cubicBezTo>
                    <a:pt x="748" y="0"/>
                    <a:pt x="735" y="3"/>
                    <a:pt x="722" y="3"/>
                  </a:cubicBezTo>
                  <a:cubicBezTo>
                    <a:pt x="703" y="10"/>
                    <a:pt x="684" y="10"/>
                    <a:pt x="664" y="16"/>
                  </a:cubicBezTo>
                  <a:cubicBezTo>
                    <a:pt x="651" y="23"/>
                    <a:pt x="626" y="23"/>
                    <a:pt x="600" y="29"/>
                  </a:cubicBezTo>
                  <a:lnTo>
                    <a:pt x="606" y="74"/>
                  </a:lnTo>
                  <a:lnTo>
                    <a:pt x="406" y="74"/>
                  </a:lnTo>
                  <a:lnTo>
                    <a:pt x="336" y="274"/>
                  </a:lnTo>
                  <a:lnTo>
                    <a:pt x="181" y="474"/>
                  </a:lnTo>
                  <a:lnTo>
                    <a:pt x="78" y="783"/>
                  </a:lnTo>
                  <a:lnTo>
                    <a:pt x="58" y="1331"/>
                  </a:lnTo>
                  <a:lnTo>
                    <a:pt x="0" y="1396"/>
                  </a:lnTo>
                  <a:lnTo>
                    <a:pt x="290" y="1731"/>
                  </a:lnTo>
                  <a:lnTo>
                    <a:pt x="619" y="1815"/>
                  </a:lnTo>
                  <a:lnTo>
                    <a:pt x="1219" y="1725"/>
                  </a:lnTo>
                  <a:lnTo>
                    <a:pt x="1831" y="1563"/>
                  </a:lnTo>
                  <a:lnTo>
                    <a:pt x="1857" y="1467"/>
                  </a:lnTo>
                  <a:lnTo>
                    <a:pt x="1870" y="1454"/>
                  </a:lnTo>
                  <a:lnTo>
                    <a:pt x="1838" y="1389"/>
                  </a:lnTo>
                  <a:lnTo>
                    <a:pt x="1683" y="1338"/>
                  </a:lnTo>
                  <a:lnTo>
                    <a:pt x="1702" y="1215"/>
                  </a:lnTo>
                  <a:lnTo>
                    <a:pt x="1754" y="1183"/>
                  </a:lnTo>
                  <a:cubicBezTo>
                    <a:pt x="1754" y="1164"/>
                    <a:pt x="1760" y="1138"/>
                    <a:pt x="1767" y="1131"/>
                  </a:cubicBezTo>
                  <a:cubicBezTo>
                    <a:pt x="1786" y="1125"/>
                    <a:pt x="1741" y="1035"/>
                    <a:pt x="1754" y="1003"/>
                  </a:cubicBezTo>
                  <a:lnTo>
                    <a:pt x="1696" y="919"/>
                  </a:lnTo>
                  <a:lnTo>
                    <a:pt x="1664" y="758"/>
                  </a:lnTo>
                  <a:lnTo>
                    <a:pt x="1393" y="435"/>
                  </a:lnTo>
                  <a:lnTo>
                    <a:pt x="1264" y="435"/>
                  </a:lnTo>
                  <a:lnTo>
                    <a:pt x="1161" y="397"/>
                  </a:lnTo>
                  <a:lnTo>
                    <a:pt x="1012" y="242"/>
                  </a:lnTo>
                  <a:cubicBezTo>
                    <a:pt x="1012" y="242"/>
                    <a:pt x="1012" y="248"/>
                    <a:pt x="1006" y="248"/>
                  </a:cubicBezTo>
                  <a:cubicBezTo>
                    <a:pt x="1002" y="250"/>
                    <a:pt x="999" y="251"/>
                    <a:pt x="996" y="251"/>
                  </a:cubicBezTo>
                  <a:cubicBezTo>
                    <a:pt x="989" y="251"/>
                    <a:pt x="983" y="246"/>
                    <a:pt x="974" y="242"/>
                  </a:cubicBezTo>
                  <a:cubicBezTo>
                    <a:pt x="954" y="222"/>
                    <a:pt x="942" y="197"/>
                    <a:pt x="929" y="171"/>
                  </a:cubicBezTo>
                  <a:cubicBezTo>
                    <a:pt x="916" y="158"/>
                    <a:pt x="896" y="145"/>
                    <a:pt x="884" y="132"/>
                  </a:cubicBezTo>
                  <a:cubicBezTo>
                    <a:pt x="864" y="106"/>
                    <a:pt x="845" y="81"/>
                    <a:pt x="832" y="48"/>
                  </a:cubicBezTo>
                  <a:cubicBezTo>
                    <a:pt x="819" y="23"/>
                    <a:pt x="806" y="10"/>
                    <a:pt x="780" y="3"/>
                  </a:cubicBezTo>
                  <a:cubicBezTo>
                    <a:pt x="774" y="1"/>
                    <a:pt x="767" y="0"/>
                    <a:pt x="7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0040;p43">
              <a:extLst>
                <a:ext uri="{FF2B5EF4-FFF2-40B4-BE49-F238E27FC236}">
                  <a16:creationId xmlns:a16="http://schemas.microsoft.com/office/drawing/2014/main" id="{6D430F84-6206-1C4F-2AB5-302291DA7F24}"/>
                </a:ext>
              </a:extLst>
            </p:cNvPr>
            <p:cNvSpPr/>
            <p:nvPr/>
          </p:nvSpPr>
          <p:spPr>
            <a:xfrm>
              <a:off x="4455316" y="2217142"/>
              <a:ext cx="583404" cy="458732"/>
            </a:xfrm>
            <a:custGeom>
              <a:avLst/>
              <a:gdLst/>
              <a:ahLst/>
              <a:cxnLst/>
              <a:rect l="l" t="t" r="r" b="b"/>
              <a:pathLst>
                <a:path w="3450" h="2702" extrusionOk="0">
                  <a:moveTo>
                    <a:pt x="1922" y="327"/>
                  </a:moveTo>
                  <a:cubicBezTo>
                    <a:pt x="1939" y="327"/>
                    <a:pt x="1901" y="411"/>
                    <a:pt x="1889" y="458"/>
                  </a:cubicBezTo>
                  <a:cubicBezTo>
                    <a:pt x="1878" y="487"/>
                    <a:pt x="1862" y="495"/>
                    <a:pt x="1840" y="495"/>
                  </a:cubicBezTo>
                  <a:cubicBezTo>
                    <a:pt x="1823" y="495"/>
                    <a:pt x="1803" y="490"/>
                    <a:pt x="1779" y="484"/>
                  </a:cubicBezTo>
                  <a:cubicBezTo>
                    <a:pt x="1728" y="465"/>
                    <a:pt x="1915" y="329"/>
                    <a:pt x="1915" y="329"/>
                  </a:cubicBezTo>
                  <a:cubicBezTo>
                    <a:pt x="1918" y="328"/>
                    <a:pt x="1920" y="327"/>
                    <a:pt x="1922" y="327"/>
                  </a:cubicBezTo>
                  <a:close/>
                  <a:moveTo>
                    <a:pt x="1461" y="937"/>
                  </a:moveTo>
                  <a:cubicBezTo>
                    <a:pt x="1470" y="937"/>
                    <a:pt x="1471" y="951"/>
                    <a:pt x="1476" y="961"/>
                  </a:cubicBezTo>
                  <a:cubicBezTo>
                    <a:pt x="1489" y="974"/>
                    <a:pt x="1457" y="993"/>
                    <a:pt x="1451" y="1026"/>
                  </a:cubicBezTo>
                  <a:cubicBezTo>
                    <a:pt x="1438" y="1051"/>
                    <a:pt x="1425" y="1058"/>
                    <a:pt x="1399" y="1064"/>
                  </a:cubicBezTo>
                  <a:cubicBezTo>
                    <a:pt x="1395" y="1067"/>
                    <a:pt x="1392" y="1068"/>
                    <a:pt x="1389" y="1068"/>
                  </a:cubicBezTo>
                  <a:cubicBezTo>
                    <a:pt x="1377" y="1068"/>
                    <a:pt x="1371" y="1048"/>
                    <a:pt x="1360" y="1032"/>
                  </a:cubicBezTo>
                  <a:cubicBezTo>
                    <a:pt x="1341" y="1006"/>
                    <a:pt x="1360" y="987"/>
                    <a:pt x="1386" y="980"/>
                  </a:cubicBezTo>
                  <a:cubicBezTo>
                    <a:pt x="1406" y="974"/>
                    <a:pt x="1438" y="955"/>
                    <a:pt x="1451" y="942"/>
                  </a:cubicBezTo>
                  <a:cubicBezTo>
                    <a:pt x="1455" y="939"/>
                    <a:pt x="1459" y="937"/>
                    <a:pt x="1461" y="937"/>
                  </a:cubicBezTo>
                  <a:close/>
                  <a:moveTo>
                    <a:pt x="1268" y="1009"/>
                  </a:moveTo>
                  <a:cubicBezTo>
                    <a:pt x="1297" y="1009"/>
                    <a:pt x="1300" y="1029"/>
                    <a:pt x="1315" y="1045"/>
                  </a:cubicBezTo>
                  <a:cubicBezTo>
                    <a:pt x="1328" y="1064"/>
                    <a:pt x="1367" y="1187"/>
                    <a:pt x="1367" y="1225"/>
                  </a:cubicBezTo>
                  <a:cubicBezTo>
                    <a:pt x="1367" y="1238"/>
                    <a:pt x="1366" y="1241"/>
                    <a:pt x="1365" y="1241"/>
                  </a:cubicBezTo>
                  <a:cubicBezTo>
                    <a:pt x="1362" y="1241"/>
                    <a:pt x="1357" y="1229"/>
                    <a:pt x="1348" y="1229"/>
                  </a:cubicBezTo>
                  <a:cubicBezTo>
                    <a:pt x="1346" y="1229"/>
                    <a:pt x="1344" y="1230"/>
                    <a:pt x="1341" y="1232"/>
                  </a:cubicBezTo>
                  <a:cubicBezTo>
                    <a:pt x="1322" y="1238"/>
                    <a:pt x="1302" y="1245"/>
                    <a:pt x="1283" y="1277"/>
                  </a:cubicBezTo>
                  <a:cubicBezTo>
                    <a:pt x="1272" y="1295"/>
                    <a:pt x="1256" y="1299"/>
                    <a:pt x="1231" y="1299"/>
                  </a:cubicBezTo>
                  <a:cubicBezTo>
                    <a:pt x="1211" y="1299"/>
                    <a:pt x="1186" y="1296"/>
                    <a:pt x="1154" y="1296"/>
                  </a:cubicBezTo>
                  <a:cubicBezTo>
                    <a:pt x="1083" y="1296"/>
                    <a:pt x="1212" y="1245"/>
                    <a:pt x="1257" y="1232"/>
                  </a:cubicBezTo>
                  <a:cubicBezTo>
                    <a:pt x="1309" y="1219"/>
                    <a:pt x="1302" y="1200"/>
                    <a:pt x="1302" y="1161"/>
                  </a:cubicBezTo>
                  <a:cubicBezTo>
                    <a:pt x="1298" y="1132"/>
                    <a:pt x="1275" y="1124"/>
                    <a:pt x="1245" y="1124"/>
                  </a:cubicBezTo>
                  <a:cubicBezTo>
                    <a:pt x="1229" y="1124"/>
                    <a:pt x="1211" y="1126"/>
                    <a:pt x="1193" y="1129"/>
                  </a:cubicBezTo>
                  <a:cubicBezTo>
                    <a:pt x="1141" y="1129"/>
                    <a:pt x="1148" y="1161"/>
                    <a:pt x="1115" y="1187"/>
                  </a:cubicBezTo>
                  <a:cubicBezTo>
                    <a:pt x="1090" y="1212"/>
                    <a:pt x="1070" y="1290"/>
                    <a:pt x="1038" y="1341"/>
                  </a:cubicBezTo>
                  <a:cubicBezTo>
                    <a:pt x="1023" y="1361"/>
                    <a:pt x="1012" y="1367"/>
                    <a:pt x="1002" y="1367"/>
                  </a:cubicBezTo>
                  <a:cubicBezTo>
                    <a:pt x="986" y="1367"/>
                    <a:pt x="975" y="1349"/>
                    <a:pt x="967" y="1341"/>
                  </a:cubicBezTo>
                  <a:cubicBezTo>
                    <a:pt x="966" y="1341"/>
                    <a:pt x="963" y="1340"/>
                    <a:pt x="961" y="1340"/>
                  </a:cubicBezTo>
                  <a:cubicBezTo>
                    <a:pt x="937" y="1340"/>
                    <a:pt x="870" y="1361"/>
                    <a:pt x="864" y="1367"/>
                  </a:cubicBezTo>
                  <a:cubicBezTo>
                    <a:pt x="858" y="1367"/>
                    <a:pt x="761" y="1406"/>
                    <a:pt x="761" y="1406"/>
                  </a:cubicBezTo>
                  <a:lnTo>
                    <a:pt x="741" y="1380"/>
                  </a:lnTo>
                  <a:cubicBezTo>
                    <a:pt x="741" y="1380"/>
                    <a:pt x="1057" y="1154"/>
                    <a:pt x="1096" y="1103"/>
                  </a:cubicBezTo>
                  <a:cubicBezTo>
                    <a:pt x="1135" y="1051"/>
                    <a:pt x="1193" y="1032"/>
                    <a:pt x="1244" y="1013"/>
                  </a:cubicBezTo>
                  <a:cubicBezTo>
                    <a:pt x="1254" y="1010"/>
                    <a:pt x="1262" y="1009"/>
                    <a:pt x="1268" y="1009"/>
                  </a:cubicBezTo>
                  <a:close/>
                  <a:moveTo>
                    <a:pt x="2508" y="0"/>
                  </a:moveTo>
                  <a:lnTo>
                    <a:pt x="2082" y="97"/>
                  </a:lnTo>
                  <a:lnTo>
                    <a:pt x="1786" y="400"/>
                  </a:lnTo>
                  <a:lnTo>
                    <a:pt x="1618" y="529"/>
                  </a:lnTo>
                  <a:lnTo>
                    <a:pt x="1528" y="755"/>
                  </a:lnTo>
                  <a:lnTo>
                    <a:pt x="1315" y="929"/>
                  </a:lnTo>
                  <a:lnTo>
                    <a:pt x="1206" y="929"/>
                  </a:lnTo>
                  <a:lnTo>
                    <a:pt x="580" y="1406"/>
                  </a:lnTo>
                  <a:lnTo>
                    <a:pt x="471" y="1451"/>
                  </a:lnTo>
                  <a:lnTo>
                    <a:pt x="0" y="1741"/>
                  </a:lnTo>
                  <a:lnTo>
                    <a:pt x="19" y="1767"/>
                  </a:lnTo>
                  <a:lnTo>
                    <a:pt x="226" y="1644"/>
                  </a:lnTo>
                  <a:lnTo>
                    <a:pt x="232" y="1683"/>
                  </a:lnTo>
                  <a:lnTo>
                    <a:pt x="19" y="1799"/>
                  </a:lnTo>
                  <a:lnTo>
                    <a:pt x="187" y="2141"/>
                  </a:lnTo>
                  <a:lnTo>
                    <a:pt x="355" y="2134"/>
                  </a:lnTo>
                  <a:lnTo>
                    <a:pt x="980" y="2418"/>
                  </a:lnTo>
                  <a:lnTo>
                    <a:pt x="1386" y="2702"/>
                  </a:lnTo>
                  <a:lnTo>
                    <a:pt x="1728" y="2637"/>
                  </a:lnTo>
                  <a:lnTo>
                    <a:pt x="1799" y="2573"/>
                  </a:lnTo>
                  <a:lnTo>
                    <a:pt x="1960" y="2502"/>
                  </a:lnTo>
                  <a:lnTo>
                    <a:pt x="2031" y="2276"/>
                  </a:lnTo>
                  <a:lnTo>
                    <a:pt x="1979" y="2089"/>
                  </a:lnTo>
                  <a:lnTo>
                    <a:pt x="2108" y="1935"/>
                  </a:lnTo>
                  <a:lnTo>
                    <a:pt x="2179" y="1954"/>
                  </a:lnTo>
                  <a:lnTo>
                    <a:pt x="2237" y="1954"/>
                  </a:lnTo>
                  <a:lnTo>
                    <a:pt x="2334" y="1902"/>
                  </a:lnTo>
                  <a:cubicBezTo>
                    <a:pt x="2456" y="1780"/>
                    <a:pt x="2843" y="1516"/>
                    <a:pt x="2843" y="1516"/>
                  </a:cubicBezTo>
                  <a:lnTo>
                    <a:pt x="2959" y="1516"/>
                  </a:lnTo>
                  <a:lnTo>
                    <a:pt x="3204" y="1245"/>
                  </a:lnTo>
                  <a:lnTo>
                    <a:pt x="3262" y="1096"/>
                  </a:lnTo>
                  <a:cubicBezTo>
                    <a:pt x="3262" y="1096"/>
                    <a:pt x="3359" y="942"/>
                    <a:pt x="3398" y="858"/>
                  </a:cubicBezTo>
                  <a:cubicBezTo>
                    <a:pt x="3443" y="774"/>
                    <a:pt x="3449" y="645"/>
                    <a:pt x="3430" y="503"/>
                  </a:cubicBezTo>
                  <a:cubicBezTo>
                    <a:pt x="3411" y="355"/>
                    <a:pt x="3146" y="258"/>
                    <a:pt x="3146" y="258"/>
                  </a:cubicBezTo>
                  <a:lnTo>
                    <a:pt x="2592" y="136"/>
                  </a:lnTo>
                  <a:lnTo>
                    <a:pt x="2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9" name="Picture 68" descr="A logo with a person holding a sword&#10;&#10;Description automatically generated">
            <a:extLst>
              <a:ext uri="{FF2B5EF4-FFF2-40B4-BE49-F238E27FC236}">
                <a16:creationId xmlns:a16="http://schemas.microsoft.com/office/drawing/2014/main" id="{5E071098-0312-FC49-8E92-DBC3A8030A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2881" y="992698"/>
            <a:ext cx="1744839" cy="881708"/>
          </a:xfrm>
          <a:prstGeom prst="rect">
            <a:avLst/>
          </a:prstGeom>
        </p:spPr>
      </p:pic>
      <p:pic>
        <p:nvPicPr>
          <p:cNvPr id="70" name="Picture 2" descr="LUMC logo (1) - BridgingSpaces.nl">
            <a:extLst>
              <a:ext uri="{FF2B5EF4-FFF2-40B4-BE49-F238E27FC236}">
                <a16:creationId xmlns:a16="http://schemas.microsoft.com/office/drawing/2014/main" id="{B2C96BCC-AF17-29EC-B32D-9688E16850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4800"/>
          <a:stretch/>
        </p:blipFill>
        <p:spPr bwMode="auto">
          <a:xfrm>
            <a:off x="1115568" y="2349673"/>
            <a:ext cx="2135407" cy="69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>
            <a:extLst>
              <a:ext uri="{FF2B5EF4-FFF2-40B4-BE49-F238E27FC236}">
                <a16:creationId xmlns:a16="http://schemas.microsoft.com/office/drawing/2014/main" id="{EC2AC58B-EDF1-8C19-2B74-A801FE7AB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0781" y="3446710"/>
            <a:ext cx="1688485" cy="69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2" descr="Erasmus MC Logo PNG Vector">
            <a:extLst>
              <a:ext uri="{FF2B5EF4-FFF2-40B4-BE49-F238E27FC236}">
                <a16:creationId xmlns:a16="http://schemas.microsoft.com/office/drawing/2014/main" id="{CE213D4A-F67E-4A97-CED5-1E8833B85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108"/>
          <a:stretch/>
        </p:blipFill>
        <p:spPr bwMode="auto">
          <a:xfrm>
            <a:off x="591729" y="4752029"/>
            <a:ext cx="1688485" cy="63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6" descr="Mediakit | De Haagse Hogeschool">
            <a:extLst>
              <a:ext uri="{FF2B5EF4-FFF2-40B4-BE49-F238E27FC236}">
                <a16:creationId xmlns:a16="http://schemas.microsoft.com/office/drawing/2014/main" id="{F0EEBFBA-F717-8FEB-74F7-B6AF8C230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1704" y="1385968"/>
            <a:ext cx="2177182" cy="64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8" descr="Hogeschool Inholland Rotterdam Rotterdam. Make it Happen.">
            <a:extLst>
              <a:ext uri="{FF2B5EF4-FFF2-40B4-BE49-F238E27FC236}">
                <a16:creationId xmlns:a16="http://schemas.microsoft.com/office/drawing/2014/main" id="{3B27EAFE-26CE-F608-925D-171F858ED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5126" y="3982107"/>
            <a:ext cx="2268976" cy="89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30578DF-435A-50EA-88C0-2BC623FD20A5}"/>
              </a:ext>
            </a:extLst>
          </p:cNvPr>
          <p:cNvCxnSpPr>
            <a:cxnSpLocks/>
            <a:stCxn id="69" idx="2"/>
          </p:cNvCxnSpPr>
          <p:nvPr/>
        </p:nvCxnSpPr>
        <p:spPr>
          <a:xfrm>
            <a:off x="3215301" y="1874406"/>
            <a:ext cx="1268135" cy="1781827"/>
          </a:xfrm>
          <a:prstGeom prst="line">
            <a:avLst/>
          </a:prstGeom>
          <a:ln>
            <a:solidFill>
              <a:srgbClr val="ED21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494EC2FD-78A9-4392-D5F6-48B5DCF2BBE2}"/>
              </a:ext>
            </a:extLst>
          </p:cNvPr>
          <p:cNvCxnSpPr>
            <a:cxnSpLocks/>
            <a:stCxn id="70" idx="2"/>
          </p:cNvCxnSpPr>
          <p:nvPr/>
        </p:nvCxnSpPr>
        <p:spPr>
          <a:xfrm>
            <a:off x="2183272" y="3042930"/>
            <a:ext cx="2358851" cy="750409"/>
          </a:xfrm>
          <a:prstGeom prst="line">
            <a:avLst/>
          </a:prstGeom>
          <a:ln>
            <a:solidFill>
              <a:srgbClr val="ED21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F258B39F-FADE-2333-9127-6782D59200D2}"/>
              </a:ext>
            </a:extLst>
          </p:cNvPr>
          <p:cNvCxnSpPr>
            <a:cxnSpLocks/>
            <a:stCxn id="71" idx="3"/>
          </p:cNvCxnSpPr>
          <p:nvPr/>
        </p:nvCxnSpPr>
        <p:spPr>
          <a:xfrm>
            <a:off x="2409266" y="3793339"/>
            <a:ext cx="2708954" cy="203868"/>
          </a:xfrm>
          <a:prstGeom prst="line">
            <a:avLst/>
          </a:prstGeom>
          <a:ln>
            <a:solidFill>
              <a:srgbClr val="ED21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D94065D2-EAEF-638F-B993-92827D4A81BC}"/>
              </a:ext>
            </a:extLst>
          </p:cNvPr>
          <p:cNvCxnSpPr>
            <a:cxnSpLocks/>
            <a:stCxn id="72" idx="3"/>
          </p:cNvCxnSpPr>
          <p:nvPr/>
        </p:nvCxnSpPr>
        <p:spPr>
          <a:xfrm flipV="1">
            <a:off x="2280214" y="3857225"/>
            <a:ext cx="2239939" cy="1213772"/>
          </a:xfrm>
          <a:prstGeom prst="line">
            <a:avLst/>
          </a:prstGeom>
          <a:ln>
            <a:solidFill>
              <a:srgbClr val="ED21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E2EA91C7-3E5D-F88A-EB25-6440642FA49B}"/>
              </a:ext>
            </a:extLst>
          </p:cNvPr>
          <p:cNvCxnSpPr>
            <a:cxnSpLocks/>
          </p:cNvCxnSpPr>
          <p:nvPr/>
        </p:nvCxnSpPr>
        <p:spPr>
          <a:xfrm flipV="1">
            <a:off x="2601901" y="3864492"/>
            <a:ext cx="1967031" cy="2182947"/>
          </a:xfrm>
          <a:prstGeom prst="line">
            <a:avLst/>
          </a:prstGeom>
          <a:ln>
            <a:solidFill>
              <a:srgbClr val="ED21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A57694D9-0187-B891-37E4-86827108E2D6}"/>
              </a:ext>
            </a:extLst>
          </p:cNvPr>
          <p:cNvCxnSpPr>
            <a:cxnSpLocks/>
            <a:endCxn id="76" idx="1"/>
          </p:cNvCxnSpPr>
          <p:nvPr/>
        </p:nvCxnSpPr>
        <p:spPr>
          <a:xfrm flipV="1">
            <a:off x="4821118" y="1710704"/>
            <a:ext cx="4240586" cy="2312542"/>
          </a:xfrm>
          <a:prstGeom prst="line">
            <a:avLst/>
          </a:prstGeom>
          <a:ln>
            <a:solidFill>
              <a:srgbClr val="ED21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03CF6A8D-77CE-EEFA-719D-D979B8FA1915}"/>
              </a:ext>
            </a:extLst>
          </p:cNvPr>
          <p:cNvCxnSpPr>
            <a:cxnSpLocks/>
          </p:cNvCxnSpPr>
          <p:nvPr/>
        </p:nvCxnSpPr>
        <p:spPr>
          <a:xfrm flipV="1">
            <a:off x="5142465" y="3004778"/>
            <a:ext cx="4233682" cy="1036093"/>
          </a:xfrm>
          <a:prstGeom prst="line">
            <a:avLst/>
          </a:prstGeom>
          <a:ln>
            <a:solidFill>
              <a:srgbClr val="ED21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E889D5CA-1B78-3C3B-00F4-AB28752DDF9F}"/>
              </a:ext>
            </a:extLst>
          </p:cNvPr>
          <p:cNvCxnSpPr>
            <a:cxnSpLocks/>
            <a:endCxn id="77" idx="1"/>
          </p:cNvCxnSpPr>
          <p:nvPr/>
        </p:nvCxnSpPr>
        <p:spPr>
          <a:xfrm>
            <a:off x="4970376" y="3978181"/>
            <a:ext cx="4484750" cy="453142"/>
          </a:xfrm>
          <a:prstGeom prst="line">
            <a:avLst/>
          </a:prstGeom>
          <a:ln>
            <a:solidFill>
              <a:srgbClr val="ED21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7" name="Straight Connector 4096">
            <a:extLst>
              <a:ext uri="{FF2B5EF4-FFF2-40B4-BE49-F238E27FC236}">
                <a16:creationId xmlns:a16="http://schemas.microsoft.com/office/drawing/2014/main" id="{35651E2F-E446-CA90-68AD-7B817C38E4B8}"/>
              </a:ext>
            </a:extLst>
          </p:cNvPr>
          <p:cNvCxnSpPr>
            <a:cxnSpLocks/>
          </p:cNvCxnSpPr>
          <p:nvPr/>
        </p:nvCxnSpPr>
        <p:spPr>
          <a:xfrm>
            <a:off x="5237401" y="4225713"/>
            <a:ext cx="3240098" cy="1570460"/>
          </a:xfrm>
          <a:prstGeom prst="line">
            <a:avLst/>
          </a:prstGeom>
          <a:ln>
            <a:solidFill>
              <a:srgbClr val="ED21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Graphic 95">
            <a:extLst>
              <a:ext uri="{FF2B5EF4-FFF2-40B4-BE49-F238E27FC236}">
                <a16:creationId xmlns:a16="http://schemas.microsoft.com/office/drawing/2014/main" id="{9677A28B-6168-17DB-F9FB-665D2453F6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65870" y="3537902"/>
            <a:ext cx="543208" cy="5567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F637953-91BA-36DE-A0C9-6B53756EDB0A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l-NL" dirty="0" err="1">
                <a:solidFill>
                  <a:srgbClr val="ED217D"/>
                </a:solidFill>
              </a:rPr>
              <a:t>Medical</a:t>
            </a:r>
            <a:r>
              <a:rPr lang="nl-NL" dirty="0">
                <a:solidFill>
                  <a:srgbClr val="ED217D"/>
                </a:solidFill>
              </a:rPr>
              <a:t> Delta in het kort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08A5E56-3E29-56DF-082D-9A663FDFAE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92272" y="2624957"/>
            <a:ext cx="2031830" cy="453142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F8CB0D48-D1F7-814C-1008-1E1428264CD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46609" y="5736593"/>
            <a:ext cx="862657" cy="851597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E0AF428B-E601-CA90-5A65-E5296D6991E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746060" y="5362410"/>
            <a:ext cx="1011654" cy="101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464855-3F01-7077-8BB2-896D8B1FE65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118023"/>
            <a:ext cx="12192000" cy="641350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None/>
            </a:pPr>
            <a:r>
              <a:rPr lang="nl-NL" b="1" dirty="0">
                <a:solidFill>
                  <a:srgbClr val="ED217D"/>
                </a:solidFill>
                <a:latin typeface="+mj-lt"/>
              </a:rPr>
              <a:t>Ruim 15 jaar gezondheid &amp; innovatiesamenwerking in Zuid-Holland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1E0185-2FB0-BEC0-5648-5C380EBE6CFD}"/>
              </a:ext>
            </a:extLst>
          </p:cNvPr>
          <p:cNvGrpSpPr/>
          <p:nvPr/>
        </p:nvGrpSpPr>
        <p:grpSpPr>
          <a:xfrm>
            <a:off x="685800" y="2347868"/>
            <a:ext cx="10820400" cy="3285210"/>
            <a:chOff x="101600" y="-28575"/>
            <a:chExt cx="21640800" cy="6570420"/>
          </a:xfrm>
        </p:grpSpPr>
        <p:sp>
          <p:nvSpPr>
            <p:cNvPr id="13" name="AutoShape 7">
              <a:extLst>
                <a:ext uri="{FF2B5EF4-FFF2-40B4-BE49-F238E27FC236}">
                  <a16:creationId xmlns:a16="http://schemas.microsoft.com/office/drawing/2014/main" id="{B35DA883-46CA-81C4-FB36-DA862F8AFAC1}"/>
                </a:ext>
              </a:extLst>
            </p:cNvPr>
            <p:cNvSpPr/>
            <p:nvPr/>
          </p:nvSpPr>
          <p:spPr>
            <a:xfrm>
              <a:off x="6401830" y="2399481"/>
              <a:ext cx="1698518" cy="0"/>
            </a:xfrm>
            <a:prstGeom prst="line">
              <a:avLst/>
            </a:prstGeom>
            <a:ln w="19050" cap="flat">
              <a:solidFill>
                <a:srgbClr val="ED217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AutoShape 8">
              <a:extLst>
                <a:ext uri="{FF2B5EF4-FFF2-40B4-BE49-F238E27FC236}">
                  <a16:creationId xmlns:a16="http://schemas.microsoft.com/office/drawing/2014/main" id="{14071B6F-6BD1-C642-DD9B-798A661CE085}"/>
                </a:ext>
              </a:extLst>
            </p:cNvPr>
            <p:cNvSpPr/>
            <p:nvPr/>
          </p:nvSpPr>
          <p:spPr>
            <a:xfrm>
              <a:off x="10298192" y="2399321"/>
              <a:ext cx="1443366" cy="0"/>
            </a:xfrm>
            <a:prstGeom prst="line">
              <a:avLst/>
            </a:prstGeom>
            <a:ln w="19050" cap="flat">
              <a:solidFill>
                <a:srgbClr val="ED217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AutoShape 9">
              <a:extLst>
                <a:ext uri="{FF2B5EF4-FFF2-40B4-BE49-F238E27FC236}">
                  <a16:creationId xmlns:a16="http://schemas.microsoft.com/office/drawing/2014/main" id="{A40B01EF-2E83-9071-29FB-DE01A24420D7}"/>
                </a:ext>
              </a:extLst>
            </p:cNvPr>
            <p:cNvSpPr/>
            <p:nvPr/>
          </p:nvSpPr>
          <p:spPr>
            <a:xfrm>
              <a:off x="17597324" y="2424881"/>
              <a:ext cx="1399938" cy="658"/>
            </a:xfrm>
            <a:prstGeom prst="line">
              <a:avLst/>
            </a:prstGeom>
            <a:ln w="19050" cap="flat">
              <a:solidFill>
                <a:srgbClr val="ED217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6FCF685D-B2B4-D900-1C30-D6AE8ED0E930}"/>
                </a:ext>
              </a:extLst>
            </p:cNvPr>
            <p:cNvSpPr/>
            <p:nvPr/>
          </p:nvSpPr>
          <p:spPr>
            <a:xfrm>
              <a:off x="4503014" y="1328199"/>
              <a:ext cx="2134530" cy="2142566"/>
            </a:xfrm>
            <a:custGeom>
              <a:avLst/>
              <a:gdLst/>
              <a:ahLst/>
              <a:cxnLst/>
              <a:rect l="l" t="t" r="r" b="b"/>
              <a:pathLst>
                <a:path w="2134530" h="2142565">
                  <a:moveTo>
                    <a:pt x="0" y="0"/>
                  </a:moveTo>
                  <a:lnTo>
                    <a:pt x="2134530" y="0"/>
                  </a:lnTo>
                  <a:lnTo>
                    <a:pt x="2134530" y="2142564"/>
                  </a:lnTo>
                  <a:lnTo>
                    <a:pt x="0" y="2142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B775496F-FEFE-49AD-DF2A-021E292302B1}"/>
                </a:ext>
              </a:extLst>
            </p:cNvPr>
            <p:cNvSpPr/>
            <p:nvPr/>
          </p:nvSpPr>
          <p:spPr>
            <a:xfrm>
              <a:off x="15516134" y="1428643"/>
              <a:ext cx="1815168" cy="1941356"/>
            </a:xfrm>
            <a:custGeom>
              <a:avLst/>
              <a:gdLst/>
              <a:ahLst/>
              <a:cxnLst/>
              <a:rect l="l" t="t" r="r" b="b"/>
              <a:pathLst>
                <a:path w="1815168" h="1941356">
                  <a:moveTo>
                    <a:pt x="0" y="0"/>
                  </a:moveTo>
                  <a:lnTo>
                    <a:pt x="1815167" y="0"/>
                  </a:lnTo>
                  <a:lnTo>
                    <a:pt x="1815167" y="1941357"/>
                  </a:lnTo>
                  <a:lnTo>
                    <a:pt x="0" y="1941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AutoShape 12">
              <a:extLst>
                <a:ext uri="{FF2B5EF4-FFF2-40B4-BE49-F238E27FC236}">
                  <a16:creationId xmlns:a16="http://schemas.microsoft.com/office/drawing/2014/main" id="{67E41025-DAB5-372D-C8FE-4CACD4BD50BE}"/>
                </a:ext>
              </a:extLst>
            </p:cNvPr>
            <p:cNvSpPr/>
            <p:nvPr/>
          </p:nvSpPr>
          <p:spPr>
            <a:xfrm>
              <a:off x="13875952" y="2424881"/>
              <a:ext cx="1450912" cy="0"/>
            </a:xfrm>
            <a:prstGeom prst="line">
              <a:avLst/>
            </a:prstGeom>
            <a:ln w="19050" cap="flat">
              <a:solidFill>
                <a:srgbClr val="ED217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5B1CEF70-821E-E790-5E8A-80CA1FC351A6}"/>
                </a:ext>
              </a:extLst>
            </p:cNvPr>
            <p:cNvSpPr/>
            <p:nvPr/>
          </p:nvSpPr>
          <p:spPr>
            <a:xfrm>
              <a:off x="8227260" y="1452743"/>
              <a:ext cx="1963044" cy="1884522"/>
            </a:xfrm>
            <a:custGeom>
              <a:avLst/>
              <a:gdLst/>
              <a:ahLst/>
              <a:cxnLst/>
              <a:rect l="l" t="t" r="r" b="b"/>
              <a:pathLst>
                <a:path w="1963044" h="1884522">
                  <a:moveTo>
                    <a:pt x="0" y="0"/>
                  </a:moveTo>
                  <a:lnTo>
                    <a:pt x="1963044" y="0"/>
                  </a:lnTo>
                  <a:lnTo>
                    <a:pt x="1963044" y="1884522"/>
                  </a:lnTo>
                  <a:lnTo>
                    <a:pt x="0" y="18845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3C575FE5-3397-C605-DA26-8F13DF71F243}"/>
                </a:ext>
              </a:extLst>
            </p:cNvPr>
            <p:cNvSpPr/>
            <p:nvPr/>
          </p:nvSpPr>
          <p:spPr>
            <a:xfrm>
              <a:off x="12017528" y="1578897"/>
              <a:ext cx="1695168" cy="1695168"/>
            </a:xfrm>
            <a:custGeom>
              <a:avLst/>
              <a:gdLst/>
              <a:ahLst/>
              <a:cxnLst/>
              <a:rect l="l" t="t" r="r" b="b"/>
              <a:pathLst>
                <a:path w="1695168" h="1695168">
                  <a:moveTo>
                    <a:pt x="0" y="0"/>
                  </a:moveTo>
                  <a:lnTo>
                    <a:pt x="1695168" y="0"/>
                  </a:lnTo>
                  <a:lnTo>
                    <a:pt x="1695168" y="1695168"/>
                  </a:lnTo>
                  <a:lnTo>
                    <a:pt x="0" y="16951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32CD698-0FF8-D5E1-92D7-4C72B6D7E53C}"/>
                </a:ext>
              </a:extLst>
            </p:cNvPr>
            <p:cNvSpPr/>
            <p:nvPr/>
          </p:nvSpPr>
          <p:spPr>
            <a:xfrm>
              <a:off x="19158526" y="1479443"/>
              <a:ext cx="1908830" cy="1908830"/>
            </a:xfrm>
            <a:custGeom>
              <a:avLst/>
              <a:gdLst/>
              <a:ahLst/>
              <a:cxnLst/>
              <a:rect l="l" t="t" r="r" b="b"/>
              <a:pathLst>
                <a:path w="1908829" h="1908829">
                  <a:moveTo>
                    <a:pt x="0" y="0"/>
                  </a:moveTo>
                  <a:lnTo>
                    <a:pt x="1908829" y="0"/>
                  </a:lnTo>
                  <a:lnTo>
                    <a:pt x="1908829" y="1908830"/>
                  </a:lnTo>
                  <a:lnTo>
                    <a:pt x="0" y="1908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30942E1B-C151-C925-D670-C0ED09A695B5}"/>
                </a:ext>
              </a:extLst>
            </p:cNvPr>
            <p:cNvSpPr/>
            <p:nvPr/>
          </p:nvSpPr>
          <p:spPr>
            <a:xfrm>
              <a:off x="624018" y="1270485"/>
              <a:ext cx="2268536" cy="2277076"/>
            </a:xfrm>
            <a:custGeom>
              <a:avLst/>
              <a:gdLst/>
              <a:ahLst/>
              <a:cxnLst/>
              <a:rect l="l" t="t" r="r" b="b"/>
              <a:pathLst>
                <a:path w="2268536" h="2277075">
                  <a:moveTo>
                    <a:pt x="0" y="0"/>
                  </a:moveTo>
                  <a:lnTo>
                    <a:pt x="2268535" y="0"/>
                  </a:lnTo>
                  <a:lnTo>
                    <a:pt x="2268535" y="2277074"/>
                  </a:lnTo>
                  <a:lnTo>
                    <a:pt x="0" y="2277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  <a:ln w="2857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TextBox 17">
              <a:extLst>
                <a:ext uri="{FF2B5EF4-FFF2-40B4-BE49-F238E27FC236}">
                  <a16:creationId xmlns:a16="http://schemas.microsoft.com/office/drawing/2014/main" id="{5632D2AA-1F39-0E1A-C88F-16D3E18DA141}"/>
                </a:ext>
              </a:extLst>
            </p:cNvPr>
            <p:cNvSpPr txBox="1"/>
            <p:nvPr/>
          </p:nvSpPr>
          <p:spPr>
            <a:xfrm>
              <a:off x="525282" y="1159"/>
              <a:ext cx="2406608" cy="662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75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21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2006</a:t>
              </a:r>
            </a:p>
          </p:txBody>
        </p:sp>
        <p:sp>
          <p:nvSpPr>
            <p:cNvPr id="24" name="TextBox 18">
              <a:extLst>
                <a:ext uri="{FF2B5EF4-FFF2-40B4-BE49-F238E27FC236}">
                  <a16:creationId xmlns:a16="http://schemas.microsoft.com/office/drawing/2014/main" id="{C5FD4E7C-09A8-D2CA-85AC-A7713341D425}"/>
                </a:ext>
              </a:extLst>
            </p:cNvPr>
            <p:cNvSpPr txBox="1"/>
            <p:nvPr/>
          </p:nvSpPr>
          <p:spPr>
            <a:xfrm>
              <a:off x="4428944" y="4127595"/>
              <a:ext cx="2438692" cy="952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94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19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Overheden</a:t>
              </a:r>
              <a:r>
                <a:rPr kumimoji="0" lang="en-US" sz="1400" b="0" i="0" u="none" strike="noStrike" kern="1200" cap="none" spc="19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nl-NL" sz="1400" b="0" i="0" u="none" strike="noStrike" kern="1200" cap="none" spc="19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sluiten</a:t>
              </a:r>
              <a:r>
                <a:rPr kumimoji="0" lang="en-US" sz="1400" b="0" i="0" u="none" strike="noStrike" kern="1200" cap="none" spc="19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nl-NL" sz="1400" b="0" i="0" u="none" strike="noStrike" kern="1200" cap="none" spc="19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aan</a:t>
              </a:r>
            </a:p>
          </p:txBody>
        </p:sp>
        <p:sp>
          <p:nvSpPr>
            <p:cNvPr id="25" name="TextBox 19">
              <a:extLst>
                <a:ext uri="{FF2B5EF4-FFF2-40B4-BE49-F238E27FC236}">
                  <a16:creationId xmlns:a16="http://schemas.microsoft.com/office/drawing/2014/main" id="{57161B68-58FE-D76D-13DA-FF205BB8403B}"/>
                </a:ext>
              </a:extLst>
            </p:cNvPr>
            <p:cNvSpPr txBox="1"/>
            <p:nvPr/>
          </p:nvSpPr>
          <p:spPr>
            <a:xfrm>
              <a:off x="4359428" y="-28575"/>
              <a:ext cx="2406608" cy="662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75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21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2009</a:t>
              </a:r>
            </a:p>
          </p:txBody>
        </p:sp>
        <p:sp>
          <p:nvSpPr>
            <p:cNvPr id="26" name="TextBox 20">
              <a:extLst>
                <a:ext uri="{FF2B5EF4-FFF2-40B4-BE49-F238E27FC236}">
                  <a16:creationId xmlns:a16="http://schemas.microsoft.com/office/drawing/2014/main" id="{BD0F474D-74C2-BB54-2DDC-41373CA89F50}"/>
                </a:ext>
              </a:extLst>
            </p:cNvPr>
            <p:cNvSpPr txBox="1"/>
            <p:nvPr/>
          </p:nvSpPr>
          <p:spPr>
            <a:xfrm>
              <a:off x="7745844" y="4127595"/>
              <a:ext cx="3117252" cy="14259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94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19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Aansluiting hogescholen en opzet living labs</a:t>
              </a:r>
            </a:p>
          </p:txBody>
        </p:sp>
        <p:sp>
          <p:nvSpPr>
            <p:cNvPr id="27" name="TextBox 21">
              <a:extLst>
                <a:ext uri="{FF2B5EF4-FFF2-40B4-BE49-F238E27FC236}">
                  <a16:creationId xmlns:a16="http://schemas.microsoft.com/office/drawing/2014/main" id="{D5CE66A5-7830-807D-9161-907A1F548B97}"/>
                </a:ext>
              </a:extLst>
            </p:cNvPr>
            <p:cNvSpPr txBox="1"/>
            <p:nvPr/>
          </p:nvSpPr>
          <p:spPr>
            <a:xfrm>
              <a:off x="8124134" y="-28575"/>
              <a:ext cx="2406608" cy="662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75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21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2015</a:t>
              </a:r>
            </a:p>
          </p:txBody>
        </p:sp>
        <p:sp>
          <p:nvSpPr>
            <p:cNvPr id="28" name="TextBox 22">
              <a:extLst>
                <a:ext uri="{FF2B5EF4-FFF2-40B4-BE49-F238E27FC236}">
                  <a16:creationId xmlns:a16="http://schemas.microsoft.com/office/drawing/2014/main" id="{23DCE3B1-F430-2764-22F8-225926CB5CB2}"/>
                </a:ext>
              </a:extLst>
            </p:cNvPr>
            <p:cNvSpPr txBox="1"/>
            <p:nvPr/>
          </p:nvSpPr>
          <p:spPr>
            <a:xfrm>
              <a:off x="11561628" y="-28575"/>
              <a:ext cx="2406608" cy="662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75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21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2019</a:t>
              </a:r>
            </a:p>
          </p:txBody>
        </p:sp>
        <p:sp>
          <p:nvSpPr>
            <p:cNvPr id="29" name="TextBox 23">
              <a:extLst>
                <a:ext uri="{FF2B5EF4-FFF2-40B4-BE49-F238E27FC236}">
                  <a16:creationId xmlns:a16="http://schemas.microsoft.com/office/drawing/2014/main" id="{891F62BF-EB9D-AC1D-C54D-648FD739DB84}"/>
                </a:ext>
              </a:extLst>
            </p:cNvPr>
            <p:cNvSpPr txBox="1"/>
            <p:nvPr/>
          </p:nvSpPr>
          <p:spPr>
            <a:xfrm>
              <a:off x="15190716" y="-28575"/>
              <a:ext cx="2406608" cy="662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75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21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2020</a:t>
              </a:r>
            </a:p>
          </p:txBody>
        </p:sp>
        <p:sp>
          <p:nvSpPr>
            <p:cNvPr id="30" name="TextBox 24">
              <a:extLst>
                <a:ext uri="{FF2B5EF4-FFF2-40B4-BE49-F238E27FC236}">
                  <a16:creationId xmlns:a16="http://schemas.microsoft.com/office/drawing/2014/main" id="{909F780A-8488-C08C-EB2B-203DAFD059EB}"/>
                </a:ext>
              </a:extLst>
            </p:cNvPr>
            <p:cNvSpPr txBox="1"/>
            <p:nvPr/>
          </p:nvSpPr>
          <p:spPr>
            <a:xfrm>
              <a:off x="19094570" y="-28575"/>
              <a:ext cx="2268534" cy="6624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75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21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2024 </a:t>
              </a:r>
              <a:r>
                <a:rPr kumimoji="0" lang="en-US" sz="2121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e.v</a:t>
              </a:r>
              <a:r>
                <a:rPr lang="en-US" sz="2121" dirty="0"/>
                <a:t>.</a:t>
              </a:r>
              <a:endParaRPr kumimoji="0" lang="en-US" sz="2121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1" name="TextBox 25">
              <a:extLst>
                <a:ext uri="{FF2B5EF4-FFF2-40B4-BE49-F238E27FC236}">
                  <a16:creationId xmlns:a16="http://schemas.microsoft.com/office/drawing/2014/main" id="{591B3185-2D99-8DBF-9BA4-44C1452AC0EC}"/>
                </a:ext>
              </a:extLst>
            </p:cNvPr>
            <p:cNvSpPr txBox="1"/>
            <p:nvPr/>
          </p:nvSpPr>
          <p:spPr>
            <a:xfrm>
              <a:off x="11449964" y="4127595"/>
              <a:ext cx="2974100" cy="14259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94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19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Start groot wetenschappelijk programma</a:t>
              </a:r>
            </a:p>
          </p:txBody>
        </p:sp>
        <p:sp>
          <p:nvSpPr>
            <p:cNvPr id="32" name="TextBox 26">
              <a:extLst>
                <a:ext uri="{FF2B5EF4-FFF2-40B4-BE49-F238E27FC236}">
                  <a16:creationId xmlns:a16="http://schemas.microsoft.com/office/drawing/2014/main" id="{497F0331-8498-1209-290D-328D61BC1ABB}"/>
                </a:ext>
              </a:extLst>
            </p:cNvPr>
            <p:cNvSpPr txBox="1"/>
            <p:nvPr/>
          </p:nvSpPr>
          <p:spPr>
            <a:xfrm>
              <a:off x="15351340" y="4127595"/>
              <a:ext cx="2406608" cy="952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94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19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Start nieuwe living labs</a:t>
              </a:r>
            </a:p>
          </p:txBody>
        </p:sp>
        <p:sp>
          <p:nvSpPr>
            <p:cNvPr id="33" name="TextBox 27">
              <a:extLst>
                <a:ext uri="{FF2B5EF4-FFF2-40B4-BE49-F238E27FC236}">
                  <a16:creationId xmlns:a16="http://schemas.microsoft.com/office/drawing/2014/main" id="{6571D910-7615-2FE9-2F01-2D8A3DF9D2B8}"/>
                </a:ext>
              </a:extLst>
            </p:cNvPr>
            <p:cNvSpPr txBox="1"/>
            <p:nvPr/>
          </p:nvSpPr>
          <p:spPr>
            <a:xfrm>
              <a:off x="18627284" y="4161267"/>
              <a:ext cx="3115116" cy="14259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94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19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Start nieuwe transdisciplinaire</a:t>
              </a:r>
            </a:p>
            <a:p>
              <a:pPr marL="0" marR="0" lvl="0" indent="0" algn="ctr" defTabSz="609630" rtl="0" eaLnBrk="1" fontAlgn="auto" latinLnBrk="0" hangingPunct="1">
                <a:lnSpc>
                  <a:spcPts val="194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19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programmering </a:t>
              </a:r>
            </a:p>
          </p:txBody>
        </p:sp>
        <p:sp>
          <p:nvSpPr>
            <p:cNvPr id="34" name="TextBox 28">
              <a:extLst>
                <a:ext uri="{FF2B5EF4-FFF2-40B4-BE49-F238E27FC236}">
                  <a16:creationId xmlns:a16="http://schemas.microsoft.com/office/drawing/2014/main" id="{795CA074-ED61-667A-B147-6BA98382F716}"/>
                </a:ext>
              </a:extLst>
            </p:cNvPr>
            <p:cNvSpPr txBox="1"/>
            <p:nvPr/>
          </p:nvSpPr>
          <p:spPr>
            <a:xfrm>
              <a:off x="101600" y="4127595"/>
              <a:ext cx="3457174" cy="2414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94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19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Start door Univ Leiden, LUMC, TU Delft, Erasmus Univ Rotterdam, </a:t>
              </a:r>
            </a:p>
            <a:p>
              <a:pPr marL="0" marR="0" lvl="0" indent="0" algn="ctr" defTabSz="609630" rtl="0" eaLnBrk="1" fontAlgn="auto" latinLnBrk="0" hangingPunct="1">
                <a:lnSpc>
                  <a:spcPts val="194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19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Erasmus MC</a:t>
              </a:r>
            </a:p>
          </p:txBody>
        </p:sp>
      </p:grpSp>
      <p:sp>
        <p:nvSpPr>
          <p:cNvPr id="2" name="AutoShape 7">
            <a:extLst>
              <a:ext uri="{FF2B5EF4-FFF2-40B4-BE49-F238E27FC236}">
                <a16:creationId xmlns:a16="http://schemas.microsoft.com/office/drawing/2014/main" id="{A2EDC3A8-1A00-5B24-5527-04626847ED6B}"/>
              </a:ext>
            </a:extLst>
          </p:cNvPr>
          <p:cNvSpPr/>
          <p:nvPr/>
        </p:nvSpPr>
        <p:spPr>
          <a:xfrm>
            <a:off x="2150985" y="3561816"/>
            <a:ext cx="849259" cy="0"/>
          </a:xfrm>
          <a:prstGeom prst="line">
            <a:avLst/>
          </a:prstGeom>
          <a:ln w="19050" cap="flat">
            <a:solidFill>
              <a:srgbClr val="ED217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98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42D5A304-3D31-A84D-9FCF-3783B2794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76" y="328549"/>
            <a:ext cx="10488168" cy="466979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Kernwaarden</a:t>
            </a:r>
          </a:p>
        </p:txBody>
      </p:sp>
      <p:pic>
        <p:nvPicPr>
          <p:cNvPr id="5" name="Afbeelding 11">
            <a:extLst>
              <a:ext uri="{FF2B5EF4-FFF2-40B4-BE49-F238E27FC236}">
                <a16:creationId xmlns:a16="http://schemas.microsoft.com/office/drawing/2014/main" id="{8E5BB0CF-3F14-F284-41A4-6A18B19203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265" y="2688084"/>
            <a:ext cx="2191781" cy="2191781"/>
          </a:xfrm>
          <a:prstGeom prst="rect">
            <a:avLst/>
          </a:prstGeom>
        </p:spPr>
      </p:pic>
      <p:sp>
        <p:nvSpPr>
          <p:cNvPr id="16" name="TextBox 14">
            <a:extLst>
              <a:ext uri="{FF2B5EF4-FFF2-40B4-BE49-F238E27FC236}">
                <a16:creationId xmlns:a16="http://schemas.microsoft.com/office/drawing/2014/main" id="{68E0F357-0123-6065-928D-FEE01B6D07CF}"/>
              </a:ext>
            </a:extLst>
          </p:cNvPr>
          <p:cNvSpPr txBox="1"/>
          <p:nvPr/>
        </p:nvSpPr>
        <p:spPr>
          <a:xfrm>
            <a:off x="241683" y="1874639"/>
            <a:ext cx="2188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</a:rPr>
              <a:t>Transdisciplinair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</a:rPr>
              <a:t> </a:t>
            </a:r>
            <a:r>
              <a:rPr kumimoji="0" lang="en-GB" sz="1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</a:rPr>
              <a:t>samenwerken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139B04-B614-3D51-A060-C84F7FB2299A}"/>
              </a:ext>
            </a:extLst>
          </p:cNvPr>
          <p:cNvSpPr txBox="1"/>
          <p:nvPr/>
        </p:nvSpPr>
        <p:spPr>
          <a:xfrm>
            <a:off x="2627501" y="1928433"/>
            <a:ext cx="2180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err="1">
                <a:solidFill>
                  <a:schemeClr val="bg1"/>
                </a:solidFill>
                <a:latin typeface="Helvetica" pitchFamily="2" charset="0"/>
              </a:rPr>
              <a:t>Oplossingsgericht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679759-EF66-4B92-81FF-4318C466A4D8}"/>
              </a:ext>
            </a:extLst>
          </p:cNvPr>
          <p:cNvSpPr txBox="1"/>
          <p:nvPr/>
        </p:nvSpPr>
        <p:spPr>
          <a:xfrm>
            <a:off x="4994448" y="1928433"/>
            <a:ext cx="2188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</a:rPr>
              <a:t>Wetenschappelijke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</a:rPr>
              <a:t> basis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134D39-935C-1F13-734B-722EF61A428B}"/>
              </a:ext>
            </a:extLst>
          </p:cNvPr>
          <p:cNvSpPr txBox="1"/>
          <p:nvPr/>
        </p:nvSpPr>
        <p:spPr>
          <a:xfrm>
            <a:off x="7380265" y="1934231"/>
            <a:ext cx="2188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</a:rPr>
              <a:t>Co-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</a:rPr>
              <a:t>creatie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7FE7BA-BEF4-810C-533D-6EE023942056}"/>
              </a:ext>
            </a:extLst>
          </p:cNvPr>
          <p:cNvSpPr txBox="1"/>
          <p:nvPr/>
        </p:nvSpPr>
        <p:spPr>
          <a:xfrm>
            <a:off x="9766081" y="1938896"/>
            <a:ext cx="2188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</a:rPr>
              <a:t>Toekomstbestendig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2" charset="0"/>
            </a:endParaRPr>
          </a:p>
        </p:txBody>
      </p:sp>
      <p:pic>
        <p:nvPicPr>
          <p:cNvPr id="6" name="Afbeelding 21">
            <a:extLst>
              <a:ext uri="{FF2B5EF4-FFF2-40B4-BE49-F238E27FC236}">
                <a16:creationId xmlns:a16="http://schemas.microsoft.com/office/drawing/2014/main" id="{289D9D59-999F-0863-3586-664B591BE2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953" y="2688085"/>
            <a:ext cx="2188008" cy="2188008"/>
          </a:xfrm>
          <a:prstGeom prst="rect">
            <a:avLst/>
          </a:prstGeom>
        </p:spPr>
      </p:pic>
      <p:pic>
        <p:nvPicPr>
          <p:cNvPr id="7" name="Afbeelding 31">
            <a:extLst>
              <a:ext uri="{FF2B5EF4-FFF2-40B4-BE49-F238E27FC236}">
                <a16:creationId xmlns:a16="http://schemas.microsoft.com/office/drawing/2014/main" id="{AC081428-4988-308B-9E3C-11DAE3CC4D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386" y="2688085"/>
            <a:ext cx="2188008" cy="2188008"/>
          </a:xfrm>
          <a:prstGeom prst="rect">
            <a:avLst/>
          </a:prstGeom>
        </p:spPr>
      </p:pic>
      <p:pic>
        <p:nvPicPr>
          <p:cNvPr id="8" name="Afbeelding 5">
            <a:extLst>
              <a:ext uri="{FF2B5EF4-FFF2-40B4-BE49-F238E27FC236}">
                <a16:creationId xmlns:a16="http://schemas.microsoft.com/office/drawing/2014/main" id="{46FD7F51-8655-64A7-24C5-2FECB7DB2F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996" y="2688085"/>
            <a:ext cx="2188008" cy="2188008"/>
          </a:xfrm>
          <a:prstGeom prst="rect">
            <a:avLst/>
          </a:prstGeom>
        </p:spPr>
      </p:pic>
      <p:pic>
        <p:nvPicPr>
          <p:cNvPr id="3" name="Afbeelding 13">
            <a:extLst>
              <a:ext uri="{FF2B5EF4-FFF2-40B4-BE49-F238E27FC236}">
                <a16:creationId xmlns:a16="http://schemas.microsoft.com/office/drawing/2014/main" id="{CF96B922-7C94-EF08-473F-AFABB427A1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3" y="2688085"/>
            <a:ext cx="2302155" cy="230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9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CC07D0AD-1F5D-FE91-B22E-AE2876DF71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75" y="2568564"/>
            <a:ext cx="2644168" cy="264416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D7951BF-0C7B-6FF8-59E6-FA9AD7CF56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503" y="2568564"/>
            <a:ext cx="2644168" cy="264416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243F01E-5787-7D8C-4731-6821CD5CC9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532" y="2620093"/>
            <a:ext cx="2644168" cy="264416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DD93658-7BA8-3191-65D6-D40871C844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561" y="2620093"/>
            <a:ext cx="2644168" cy="2644168"/>
          </a:xfrm>
          <a:prstGeom prst="rect">
            <a:avLst/>
          </a:prstGeom>
        </p:spPr>
      </p:pic>
      <p:sp>
        <p:nvSpPr>
          <p:cNvPr id="10" name="TextBox 14">
            <a:extLst>
              <a:ext uri="{FF2B5EF4-FFF2-40B4-BE49-F238E27FC236}">
                <a16:creationId xmlns:a16="http://schemas.microsoft.com/office/drawing/2014/main" id="{5F9AB0DA-156E-0364-96C2-A2095D5973B7}"/>
              </a:ext>
            </a:extLst>
          </p:cNvPr>
          <p:cNvSpPr txBox="1"/>
          <p:nvPr/>
        </p:nvSpPr>
        <p:spPr>
          <a:xfrm>
            <a:off x="3295503" y="1883655"/>
            <a:ext cx="2644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</a:rPr>
              <a:t>Society ‘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</a:rPr>
              <a:t>Preventie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</a:rPr>
              <a:t>’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0DE03B6E-191F-C9AA-42C2-B05C219336E7}"/>
              </a:ext>
            </a:extLst>
          </p:cNvPr>
          <p:cNvSpPr txBox="1"/>
          <p:nvPr/>
        </p:nvSpPr>
        <p:spPr>
          <a:xfrm>
            <a:off x="448270" y="1883313"/>
            <a:ext cx="2589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</a:rPr>
              <a:t>Society ‘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</a:rPr>
              <a:t>Zorg’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7F039B41-0BD6-F2CD-7CA0-EFB2F9421D12}"/>
              </a:ext>
            </a:extLst>
          </p:cNvPr>
          <p:cNvSpPr txBox="1"/>
          <p:nvPr/>
        </p:nvSpPr>
        <p:spPr>
          <a:xfrm>
            <a:off x="6252330" y="1883655"/>
            <a:ext cx="2589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</a:rPr>
              <a:t>Society ‘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</a:rPr>
              <a:t>Transformatie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</a:rPr>
              <a:t>’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225DF39D-798A-C753-E5E1-EDCA7F13C25B}"/>
              </a:ext>
            </a:extLst>
          </p:cNvPr>
          <p:cNvSpPr txBox="1"/>
          <p:nvPr/>
        </p:nvSpPr>
        <p:spPr>
          <a:xfrm>
            <a:off x="9099561" y="1883313"/>
            <a:ext cx="26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</a:rPr>
              <a:t>Society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</a:rPr>
              <a:t>‘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</a:rPr>
              <a:t>Duurzaamheid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</a:rPr>
              <a:t>&amp;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</a:rPr>
              <a:t>Vergroening</a:t>
            </a:r>
            <a:r>
              <a:rPr lang="en-GB" sz="1600" b="1" dirty="0">
                <a:solidFill>
                  <a:schemeClr val="bg1"/>
                </a:solidFill>
                <a:latin typeface="Helvetica" pitchFamily="2" charset="0"/>
              </a:rPr>
              <a:t>’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42D5A304-3D31-A84D-9FCF-3783B2794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76" y="328549"/>
            <a:ext cx="10488168" cy="466979"/>
          </a:xfrm>
          <a:prstGeom prst="rect">
            <a:avLst/>
          </a:prstGeo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Samengebracht in vier ‘</a:t>
            </a:r>
            <a:r>
              <a:rPr lang="nl-NL" dirty="0" err="1">
                <a:solidFill>
                  <a:schemeClr val="bg1"/>
                </a:solidFill>
              </a:rPr>
              <a:t>Societies</a:t>
            </a:r>
            <a:r>
              <a:rPr lang="nl-NL" dirty="0">
                <a:solidFill>
                  <a:schemeClr val="bg1"/>
                </a:solidFill>
              </a:rPr>
              <a:t>’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660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0A2E2-CDAA-B25C-AB42-E49A72278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D9AADC6-9C40-5ECB-89E6-F63BC6CC86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704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015EC-E48B-D381-C462-3DD9E6193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520B71A-1BC6-7E59-1234-155493453A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D18C1A8-883F-3034-F465-174508E4FD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073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B05681-83E5-AD1E-D6BB-ECD7E6C06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0933" y="2210354"/>
            <a:ext cx="7713133" cy="1552754"/>
          </a:xfrm>
        </p:spPr>
        <p:txBody>
          <a:bodyPr/>
          <a:lstStyle/>
          <a:p>
            <a:r>
              <a:rPr lang="nl-NL" dirty="0"/>
              <a:t>Dank voor je aandacht!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522D954-611A-D9AF-B9B3-99B3AFA68C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32300" y="4013857"/>
            <a:ext cx="7150100" cy="391089"/>
          </a:xfrm>
        </p:spPr>
        <p:txBody>
          <a:bodyPr/>
          <a:lstStyle/>
          <a:p>
            <a:r>
              <a:rPr lang="nl-NL" dirty="0"/>
              <a:t>Voor meer informatie ga naar </a:t>
            </a:r>
            <a:r>
              <a:rPr lang="nl-NL" b="1" dirty="0">
                <a:solidFill>
                  <a:schemeClr val="accent1"/>
                </a:solidFill>
              </a:rPr>
              <a:t>medicaldelta.nl</a:t>
            </a:r>
          </a:p>
        </p:txBody>
      </p:sp>
    </p:spTree>
    <p:extLst>
      <p:ext uri="{BB962C8B-B14F-4D97-AF65-F5344CB8AC3E}">
        <p14:creationId xmlns:p14="http://schemas.microsoft.com/office/powerpoint/2010/main" val="205377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DEE9D0-62B8-DF4D-94C7-80B75231C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76" y="328549"/>
            <a:ext cx="10488168" cy="466979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Afbeeldingen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E1E1520-31D1-3BD7-04CF-88A3363D42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0" y="1087170"/>
            <a:ext cx="1723267" cy="172326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873FD04-71D2-AF18-247C-DE0ABDDA28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470" y="1087169"/>
            <a:ext cx="1723267" cy="172326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ADE59A7-C943-E482-7B66-E8437E9411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527" y="1081573"/>
            <a:ext cx="1723267" cy="172326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75AD091-6CC3-ACAC-2431-EF5BEFE5CD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195" y="1081573"/>
            <a:ext cx="1723267" cy="172326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C7DAFE8-A9C2-7AAF-A73C-343CA378E0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863" y="1087168"/>
            <a:ext cx="1723267" cy="1723267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09A26E76-D168-ADC7-3CD4-AE9A009658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920" y="1081573"/>
            <a:ext cx="1723267" cy="1723267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CAEC438C-31F3-2817-8E4D-CD64EB823B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90" y="4806184"/>
            <a:ext cx="1723267" cy="1723267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ED660C2B-6774-2782-C06E-5034C4C668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469" y="2942626"/>
            <a:ext cx="1723267" cy="172326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AF6E8E37-E603-0CA6-54BD-08207330C5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42" y="2942626"/>
            <a:ext cx="1723267" cy="1723267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7A01D90B-C635-248C-4D99-0E4F539A817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41" y="4798082"/>
            <a:ext cx="1723267" cy="1723267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24F69CB4-0B6B-3E13-A0C4-C98D9BDF63B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195" y="2942625"/>
            <a:ext cx="1723267" cy="1723267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6CE89FDB-901E-6A3C-9523-1B1F259A96E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468" y="4798083"/>
            <a:ext cx="1723267" cy="1723267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E6CD42AB-7F00-FCAD-3417-EE74CD2C6FE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862" y="2942624"/>
            <a:ext cx="1723267" cy="1723267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9D281BDB-E0EB-CC61-FCFA-CBBF1910A14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135" y="2942624"/>
            <a:ext cx="1723267" cy="1723267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22597719-E742-216F-9752-40C8B5E3DF0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313" y="4798081"/>
            <a:ext cx="1723267" cy="1723267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0B9072A1-A131-5788-E9B1-165EF7B7A4C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862" y="4794477"/>
            <a:ext cx="1723267" cy="1723267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D0D02037-3843-3920-CC9F-C5231951412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411" y="4794476"/>
            <a:ext cx="1723267" cy="1723267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E9A99BA9-494B-B8B2-3485-204D0F446F1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0" y="2946677"/>
            <a:ext cx="1723267" cy="172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9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2A80A3E-23B7-73C6-29A0-5956B2BF3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238DAD2-ED64-BA3F-1760-13C5510578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523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894C1E73-C01D-419D-DE22-120E23B5C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F3393D06-4239-798A-6451-CEE9893D96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A224FD2-06C5-E832-D13C-C9BEAC1341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9000" cy="3429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A59D72D-F4FE-8228-2A2B-0BC680206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4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A89E7C-5AE8-89D0-C600-71D0B7EB8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Medical</a:t>
            </a:r>
            <a:r>
              <a:rPr lang="nl-NL" dirty="0"/>
              <a:t> Delta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A546331-D385-4ADF-778B-C1DAA76FF4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ts val="4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Helvetica Now Light"/>
                <a:cs typeface="Helvetica Now Light"/>
                <a:sym typeface="Helvetica Now Light"/>
              </a:rPr>
              <a:t>Innovatieve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Helvetica Now Light"/>
                <a:cs typeface="Helvetica Now Light"/>
                <a:sym typeface="Helvetica Now Light"/>
              </a:rPr>
              <a:t> </a:t>
            </a:r>
            <a:r>
              <a:rPr kumimoji="0" lang="en-US" sz="24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Helvetica Now Light"/>
                <a:cs typeface="Helvetica Now Light"/>
                <a:sym typeface="Helvetica Now Light"/>
              </a:rPr>
              <a:t>oplossingen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Helvetica Now Light"/>
                <a:cs typeface="Helvetica Now Light"/>
                <a:sym typeface="Helvetica Now Light"/>
              </a:rPr>
              <a:t> </a:t>
            </a:r>
            <a:r>
              <a:rPr kumimoji="0" lang="en-US" sz="24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Helvetica Now Light"/>
                <a:cs typeface="Helvetica Now Light"/>
                <a:sym typeface="Helvetica Now Light"/>
              </a:rPr>
              <a:t>voor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Helvetica Now Light"/>
                <a:cs typeface="Helvetica Now Light"/>
                <a:sym typeface="Helvetica Now Light"/>
              </a:rPr>
              <a:t> </a:t>
            </a:r>
            <a:r>
              <a:rPr kumimoji="0" lang="en-US" sz="24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Helvetica Now Light"/>
                <a:cs typeface="Helvetica Now Light"/>
                <a:sym typeface="Helvetica Now Light"/>
              </a:rPr>
              <a:t>duurzame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Helvetica Now Light"/>
                <a:cs typeface="Helvetica Now Light"/>
                <a:sym typeface="Helvetica Now Light"/>
              </a:rPr>
              <a:t> </a:t>
            </a:r>
          </a:p>
          <a:p>
            <a:pPr marL="0" marR="0" lvl="0" indent="0" algn="ctr" defTabSz="609630" rtl="0" eaLnBrk="1" fontAlgn="auto" latinLnBrk="0" hangingPunct="1">
              <a:lnSpc>
                <a:spcPts val="4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Helvetica Now Light"/>
                <a:cs typeface="Helvetica Now Light"/>
                <a:sym typeface="Helvetica Now Light"/>
              </a:rPr>
              <a:t>gezondheidszorg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204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E79819-3740-B3B5-1C10-C64913946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Medical</a:t>
            </a:r>
            <a:r>
              <a:rPr lang="nl-NL" dirty="0"/>
              <a:t> Delta</a:t>
            </a:r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D61FCE4C-ACC6-7D4A-3024-87CFF4EB4A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ts val="4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Helvetica Now Light"/>
                <a:cs typeface="Helvetica Now Light"/>
                <a:sym typeface="Helvetica Now Light"/>
              </a:rPr>
              <a:t>Innovatieve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Helvetica Now Light"/>
                <a:cs typeface="Helvetica Now Light"/>
                <a:sym typeface="Helvetica Now Light"/>
              </a:rPr>
              <a:t> </a:t>
            </a:r>
            <a:r>
              <a:rPr kumimoji="0" lang="en-US" sz="24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Helvetica Now Light"/>
                <a:cs typeface="Helvetica Now Light"/>
                <a:sym typeface="Helvetica Now Light"/>
              </a:rPr>
              <a:t>oplossingen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Helvetica Now Light"/>
                <a:cs typeface="Helvetica Now Light"/>
                <a:sym typeface="Helvetica Now Light"/>
              </a:rPr>
              <a:t> </a:t>
            </a:r>
            <a:r>
              <a:rPr kumimoji="0" lang="en-US" sz="24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Helvetica Now Light"/>
                <a:cs typeface="Helvetica Now Light"/>
                <a:sym typeface="Helvetica Now Light"/>
              </a:rPr>
              <a:t>voor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Helvetica Now Light"/>
                <a:cs typeface="Helvetica Now Light"/>
                <a:sym typeface="Helvetica Now Light"/>
              </a:rPr>
              <a:t> </a:t>
            </a:r>
            <a:r>
              <a:rPr kumimoji="0" lang="en-US" sz="24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Helvetica Now Light"/>
                <a:cs typeface="Helvetica Now Light"/>
                <a:sym typeface="Helvetica Now Light"/>
              </a:rPr>
              <a:t>duurzame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Helvetica Now Light"/>
                <a:cs typeface="Helvetica Now Light"/>
                <a:sym typeface="Helvetica Now Light"/>
              </a:rPr>
              <a:t> </a:t>
            </a:r>
          </a:p>
          <a:p>
            <a:pPr marL="0" marR="0" lvl="0" indent="0" algn="ctr" defTabSz="609630" rtl="0" eaLnBrk="1" fontAlgn="auto" latinLnBrk="0" hangingPunct="1">
              <a:lnSpc>
                <a:spcPts val="4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Helvetica Now Light"/>
                <a:cs typeface="Helvetica Now Light"/>
                <a:sym typeface="Helvetica Now Light"/>
              </a:rPr>
              <a:t>gezondheidszorg</a:t>
            </a:r>
            <a:endParaRPr lang="nl-NL" dirty="0"/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1651D99-D721-0EDF-855B-DABC79C9D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9000" cy="3429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7D45D54-5FB3-894B-29A7-E8411BC45E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0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D58745-BE5C-CF49-E1DE-226A39A00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Missie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C78ABD2-4ACE-7343-55AC-AA83C8FF85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Open Sans Bold" panose="020B0604020202020204" charset="0"/>
                <a:cs typeface="Open Sans Bold" panose="020B0604020202020204" charset="0"/>
              </a:rPr>
              <a:t>Het regionale samenwerkingsverband Medical Delta draagt met innovatieve en duurzame oplossingen bij aan het </a:t>
            </a: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rgbClr val="E71D73"/>
                </a:solidFill>
                <a:effectLst/>
                <a:uLnTx/>
                <a:uFillTx/>
                <a:ea typeface="Open Sans Bold" panose="020B0604020202020204" charset="0"/>
                <a:cs typeface="Open Sans Bold" panose="020B0604020202020204" charset="0"/>
              </a:rPr>
              <a:t>toegankelijk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Open Sans Bold" panose="020B0604020202020204" charset="0"/>
                <a:cs typeface="Open Sans Bold" panose="020B0604020202020204" charset="0"/>
              </a:rPr>
              <a:t>, </a:t>
            </a:r>
            <a:r>
              <a:rPr kumimoji="0" lang="nl-NL" b="1" i="0" u="none" strike="noStrike" kern="1200" cap="none" spc="0" normalizeH="0" baseline="0" noProof="0" dirty="0" err="1">
                <a:ln>
                  <a:noFill/>
                </a:ln>
                <a:solidFill>
                  <a:srgbClr val="E71D73"/>
                </a:solidFill>
                <a:effectLst/>
                <a:uLnTx/>
                <a:uFillTx/>
                <a:ea typeface="Open Sans Bold" panose="020B0604020202020204" charset="0"/>
                <a:cs typeface="Open Sans Bold" panose="020B0604020202020204" charset="0"/>
              </a:rPr>
              <a:t>bemensbaar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Open Sans Bold" panose="020B0604020202020204" charset="0"/>
                <a:cs typeface="Open Sans Bold" panose="020B0604020202020204" charset="0"/>
              </a:rPr>
              <a:t> en </a:t>
            </a: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rgbClr val="E71D73"/>
                </a:solidFill>
                <a:effectLst/>
                <a:uLnTx/>
                <a:uFillTx/>
                <a:ea typeface="Open Sans Bold" panose="020B0604020202020204" charset="0"/>
                <a:cs typeface="Open Sans Bold" panose="020B0604020202020204" charset="0"/>
              </a:rPr>
              <a:t>betaalbaar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Open Sans Bold" panose="020B0604020202020204" charset="0"/>
                <a:cs typeface="Open Sans Bold" panose="020B0604020202020204" charset="0"/>
              </a:rPr>
              <a:t> houden van de gezondheidszorg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AB8560B-7968-9CE2-48C4-6EE95B936A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41074" y="2370689"/>
            <a:ext cx="367565" cy="29772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59B89B9-7D36-04CC-552B-8618995A18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0985589" y="4801559"/>
            <a:ext cx="355763" cy="29503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AFD34E98-2AAB-6132-7FD0-842853417C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092"/>
            <a:ext cx="2286779" cy="2286779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BD44319-BF1C-41BE-C304-DEC2653F69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881" y="-2138"/>
            <a:ext cx="2302155" cy="230215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C0A537E-D109-E3C3-B1DD-E5663D13A8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920" y="2271404"/>
            <a:ext cx="2302155" cy="230215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9B1D8A0D-D410-8E92-0768-DF3D86EF08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49" y="4555845"/>
            <a:ext cx="2302155" cy="230215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63963EB8-5DEF-7535-BBD6-12A34481C1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8" y="2273063"/>
            <a:ext cx="2300496" cy="2300496"/>
          </a:xfrm>
          <a:prstGeom prst="rect">
            <a:avLst/>
          </a:prstGeom>
        </p:spPr>
      </p:pic>
      <p:pic>
        <p:nvPicPr>
          <p:cNvPr id="5" name="Afbeelding 33">
            <a:extLst>
              <a:ext uri="{FF2B5EF4-FFF2-40B4-BE49-F238E27FC236}">
                <a16:creationId xmlns:a16="http://schemas.microsoft.com/office/drawing/2014/main" id="{5C32B458-EB58-E441-7FFD-1DFB7CE7700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7984"/>
            <a:ext cx="2302155" cy="230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1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AFD34E98-2AAB-6132-7FD0-842853417C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092"/>
            <a:ext cx="2286779" cy="2286779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BD44319-BF1C-41BE-C304-DEC2653F69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881" y="-2138"/>
            <a:ext cx="2302155" cy="230215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C0A537E-D109-E3C3-B1DD-E5663D13A8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920" y="2271404"/>
            <a:ext cx="2302155" cy="230215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9B1D8A0D-D410-8E92-0768-DF3D86EF08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49" y="4555845"/>
            <a:ext cx="2302155" cy="230215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63963EB8-5DEF-7535-BBD6-12A34481C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8" y="2273063"/>
            <a:ext cx="2300496" cy="2300496"/>
          </a:xfrm>
          <a:prstGeom prst="rect">
            <a:avLst/>
          </a:prstGeom>
        </p:spPr>
      </p:pic>
      <p:pic>
        <p:nvPicPr>
          <p:cNvPr id="5" name="Afbeelding 33">
            <a:extLst>
              <a:ext uri="{FF2B5EF4-FFF2-40B4-BE49-F238E27FC236}">
                <a16:creationId xmlns:a16="http://schemas.microsoft.com/office/drawing/2014/main" id="{5C32B458-EB58-E441-7FFD-1DFB7CE770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7984"/>
            <a:ext cx="2302155" cy="2302155"/>
          </a:xfrm>
          <a:prstGeom prst="rect">
            <a:avLst/>
          </a:prstGeom>
        </p:spPr>
      </p:pic>
      <p:sp>
        <p:nvSpPr>
          <p:cNvPr id="11" name="Titel 2">
            <a:extLst>
              <a:ext uri="{FF2B5EF4-FFF2-40B4-BE49-F238E27FC236}">
                <a16:creationId xmlns:a16="http://schemas.microsoft.com/office/drawing/2014/main" id="{29FDE11E-DBC0-80F9-697A-EECE29317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857" y="1545336"/>
            <a:ext cx="6126480" cy="713232"/>
          </a:xfrm>
        </p:spPr>
        <p:txBody>
          <a:bodyPr/>
          <a:lstStyle/>
          <a:p>
            <a:r>
              <a:rPr lang="nl-NL" dirty="0"/>
              <a:t>Visie</a:t>
            </a:r>
          </a:p>
        </p:txBody>
      </p:sp>
      <p:sp>
        <p:nvSpPr>
          <p:cNvPr id="16" name="Tijdelijke aanduiding voor tekst 3">
            <a:extLst>
              <a:ext uri="{FF2B5EF4-FFF2-40B4-BE49-F238E27FC236}">
                <a16:creationId xmlns:a16="http://schemas.microsoft.com/office/drawing/2014/main" id="{1DD41558-33B0-D23F-5FF3-F2C9217796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90617" y="2780538"/>
            <a:ext cx="5394960" cy="32273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nl-NL" sz="2400" dirty="0">
                <a:solidFill>
                  <a:schemeClr val="tx1"/>
                </a:solidFill>
                <a:ea typeface="Open Sans Bold" panose="020B0604020202020204" charset="0"/>
                <a:cs typeface="Open Sans Bold" panose="020B0604020202020204" charset="0"/>
              </a:rPr>
              <a:t>Om duurzame en innovatieve oplossingen in de gezondheidszorg te realiseren, hebben we in toenemende mate een </a:t>
            </a:r>
            <a:r>
              <a:rPr lang="nl-NL" sz="2400" b="1" dirty="0" err="1">
                <a:solidFill>
                  <a:srgbClr val="ED217D"/>
                </a:solidFill>
                <a:ea typeface="Open Sans Bold" panose="020B0604020202020204" charset="0"/>
                <a:cs typeface="Open Sans Bold" panose="020B0604020202020204" charset="0"/>
              </a:rPr>
              <a:t>transdisciplinaire</a:t>
            </a:r>
            <a:r>
              <a:rPr lang="nl-NL" sz="2400" dirty="0">
                <a:solidFill>
                  <a:schemeClr val="tx1"/>
                </a:solidFill>
                <a:ea typeface="Open Sans Bold" panose="020B0604020202020204" charset="0"/>
                <a:cs typeface="Open Sans Bold" panose="020B0604020202020204" charset="0"/>
              </a:rPr>
              <a:t> aanpak nodig. Samenwerking is cruciaal om van fundamenteel onderzoek tot toepassing in de dagelijkse praktijk te komen.</a:t>
            </a:r>
          </a:p>
          <a:p>
            <a:endParaRPr lang="nl-NL" dirty="0"/>
          </a:p>
        </p:txBody>
      </p:sp>
      <p:pic>
        <p:nvPicPr>
          <p:cNvPr id="18" name="Afbeelding 4">
            <a:extLst>
              <a:ext uri="{FF2B5EF4-FFF2-40B4-BE49-F238E27FC236}">
                <a16:creationId xmlns:a16="http://schemas.microsoft.com/office/drawing/2014/main" id="{7A46F039-6B13-CD16-F497-AD460945A6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24857" y="2709017"/>
            <a:ext cx="367565" cy="297728"/>
          </a:xfrm>
          <a:prstGeom prst="rect">
            <a:avLst/>
          </a:prstGeom>
        </p:spPr>
      </p:pic>
      <p:pic>
        <p:nvPicPr>
          <p:cNvPr id="19" name="Afbeelding 5">
            <a:extLst>
              <a:ext uri="{FF2B5EF4-FFF2-40B4-BE49-F238E27FC236}">
                <a16:creationId xmlns:a16="http://schemas.microsoft.com/office/drawing/2014/main" id="{F55A3F71-EC85-7416-4CD9-EE6791E6DB8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273455" y="5165147"/>
            <a:ext cx="355763" cy="29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1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288352F-9B1E-1A11-A728-23117723D3B8}"/>
              </a:ext>
            </a:extLst>
          </p:cNvPr>
          <p:cNvSpPr txBox="1"/>
          <p:nvPr/>
        </p:nvSpPr>
        <p:spPr>
          <a:xfrm>
            <a:off x="0" y="446168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Helvetica" pitchFamily="2" charset="0"/>
              </a:rPr>
              <a:t>Ecosysteem</a:t>
            </a:r>
            <a:r>
              <a:rPr lang="en-GB" sz="2800" dirty="0">
                <a:latin typeface="Helvetica" pitchFamily="2" charset="0"/>
              </a:rPr>
              <a:t> </a:t>
            </a:r>
            <a:r>
              <a:rPr lang="en-GB" sz="2800" dirty="0" err="1">
                <a:latin typeface="Helvetica" pitchFamily="2" charset="0"/>
              </a:rPr>
              <a:t>voor</a:t>
            </a:r>
            <a:r>
              <a:rPr lang="en-GB" sz="2800" dirty="0">
                <a:latin typeface="Helvetica" pitchFamily="2" charset="0"/>
              </a:rPr>
              <a:t> </a:t>
            </a:r>
            <a:r>
              <a:rPr lang="en-GB" sz="2800" b="1" dirty="0" err="1">
                <a:solidFill>
                  <a:srgbClr val="ED217D"/>
                </a:solidFill>
                <a:latin typeface="Helvetica" pitchFamily="2" charset="0"/>
              </a:rPr>
              <a:t>gezondheid</a:t>
            </a:r>
            <a:r>
              <a:rPr lang="en-GB" sz="2800" dirty="0">
                <a:latin typeface="Helvetica" pitchFamily="2" charset="0"/>
              </a:rPr>
              <a:t> en </a:t>
            </a:r>
            <a:r>
              <a:rPr lang="en-GB" sz="2800" b="1" dirty="0" err="1">
                <a:solidFill>
                  <a:srgbClr val="ED217D"/>
                </a:solidFill>
                <a:latin typeface="Helvetica" pitchFamily="2" charset="0"/>
              </a:rPr>
              <a:t>innovatie</a:t>
            </a:r>
            <a:r>
              <a:rPr lang="en-GB" sz="2800" dirty="0">
                <a:latin typeface="Helvetica" pitchFamily="2" charset="0"/>
              </a:rPr>
              <a:t> in de </a:t>
            </a:r>
            <a:r>
              <a:rPr lang="en-GB" sz="2800" dirty="0" err="1">
                <a:latin typeface="Helvetica" pitchFamily="2" charset="0"/>
              </a:rPr>
              <a:t>deltaregio</a:t>
            </a:r>
            <a:endParaRPr lang="nl-NL" sz="2400" dirty="0">
              <a:latin typeface="Helvetica" pitchFamily="2" charset="0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B147404-2810-1DB3-CD16-8C986897B045}"/>
              </a:ext>
            </a:extLst>
          </p:cNvPr>
          <p:cNvSpPr/>
          <p:nvPr/>
        </p:nvSpPr>
        <p:spPr>
          <a:xfrm>
            <a:off x="0" y="5952744"/>
            <a:ext cx="12192000" cy="9254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53EE7C2C-D51D-1C51-8106-579EB90289FA}"/>
              </a:ext>
            </a:extLst>
          </p:cNvPr>
          <p:cNvGrpSpPr/>
          <p:nvPr/>
        </p:nvGrpSpPr>
        <p:grpSpPr>
          <a:xfrm>
            <a:off x="244125" y="6167952"/>
            <a:ext cx="11703749" cy="509511"/>
            <a:chOff x="174307" y="6214950"/>
            <a:chExt cx="11197683" cy="48748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5112007D-35E6-AC16-6765-E7A1905AC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74307" y="6244234"/>
              <a:ext cx="1014413" cy="428913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8CAB73CF-B48E-C065-A634-0737B17BD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25097" y="6302816"/>
              <a:ext cx="1261491" cy="311748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6BF41BB2-60D8-EC54-9F88-C13672CFB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22965" y="6229609"/>
              <a:ext cx="938041" cy="370677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0784951B-B52C-51FE-7FF3-23ECE9A63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397383" y="6272785"/>
              <a:ext cx="945281" cy="371811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013C993F-8BD7-35C0-42DD-E15B3EB9C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679041" y="6218075"/>
              <a:ext cx="487480" cy="48123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890F9334-4380-77D5-5BE2-A148C75FD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502898" y="6322726"/>
              <a:ext cx="1263670" cy="271929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354C633C-A773-1812-BC09-9543E4984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102945" y="6328131"/>
              <a:ext cx="923240" cy="261118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095AFE8B-4E27-8E52-7EF1-C76F8A836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362562" y="6214950"/>
              <a:ext cx="487480" cy="487480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14B61D6C-48D8-3FA0-844C-9E237A677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0186416" y="6326486"/>
              <a:ext cx="1185574" cy="264408"/>
            </a:xfrm>
            <a:prstGeom prst="rect">
              <a:avLst/>
            </a:prstGeom>
          </p:spPr>
        </p:pic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8BE05872-CBAE-AD5C-6ADD-4EBEEA02519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231713" y="1978162"/>
            <a:ext cx="6088133" cy="1108077"/>
          </a:xfrm>
          <a:prstGeom prst="rect">
            <a:avLst/>
          </a:prstGeom>
        </p:spPr>
      </p:pic>
      <p:sp>
        <p:nvSpPr>
          <p:cNvPr id="18" name="Titel 17">
            <a:extLst>
              <a:ext uri="{FF2B5EF4-FFF2-40B4-BE49-F238E27FC236}">
                <a16:creationId xmlns:a16="http://schemas.microsoft.com/office/drawing/2014/main" id="{C2814161-7792-E6C7-3BB2-F68FE6A5F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rgbClr val="ED217D"/>
                </a:solidFill>
              </a:rPr>
              <a:t>Medical</a:t>
            </a:r>
            <a:r>
              <a:rPr lang="nl-NL" dirty="0">
                <a:solidFill>
                  <a:srgbClr val="ED217D"/>
                </a:solidFill>
              </a:rPr>
              <a:t> Delta in het kort</a:t>
            </a:r>
            <a:endParaRPr lang="en-GB" dirty="0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C17DC023-FA1D-8E75-66B9-3FC27818FC11}"/>
              </a:ext>
            </a:extLst>
          </p:cNvPr>
          <p:cNvSpPr txBox="1"/>
          <p:nvPr/>
        </p:nvSpPr>
        <p:spPr>
          <a:xfrm>
            <a:off x="3231713" y="3297555"/>
            <a:ext cx="119720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b="1" baseline="30000" dirty="0">
                <a:solidFill>
                  <a:srgbClr val="000000"/>
                </a:solidFill>
              </a:rPr>
              <a:t>&gt;1.000</a:t>
            </a:r>
            <a:endParaRPr kumimoji="0" lang="nl-NL" sz="20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baseline="30000" dirty="0">
                <a:solidFill>
                  <a:srgbClr val="000000"/>
                </a:solidFill>
              </a:rPr>
              <a:t>Deelnemer</a:t>
            </a:r>
            <a:r>
              <a:rPr kumimoji="0" lang="nl-NL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1A5C4E83-3D7B-5EDD-F4F3-FC4A080622EE}"/>
              </a:ext>
            </a:extLst>
          </p:cNvPr>
          <p:cNvSpPr txBox="1"/>
          <p:nvPr/>
        </p:nvSpPr>
        <p:spPr>
          <a:xfrm>
            <a:off x="4959866" y="3297555"/>
            <a:ext cx="133252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17</a:t>
            </a:r>
            <a:endParaRPr kumimoji="0" lang="nl-NL" sz="20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baseline="30000" dirty="0">
                <a:solidFill>
                  <a:srgbClr val="000000"/>
                </a:solidFill>
              </a:rPr>
              <a:t>P</a:t>
            </a:r>
            <a:r>
              <a:rPr kumimoji="0" lang="nl-NL" sz="20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rogramma’s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CA53FCC7-9832-8DE2-E59D-DC3A75883F56}"/>
              </a:ext>
            </a:extLst>
          </p:cNvPr>
          <p:cNvSpPr txBox="1"/>
          <p:nvPr/>
        </p:nvSpPr>
        <p:spPr>
          <a:xfrm>
            <a:off x="6729454" y="3297555"/>
            <a:ext cx="119720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b="1" baseline="30000" dirty="0">
                <a:solidFill>
                  <a:srgbClr val="000000"/>
                </a:solidFill>
              </a:rPr>
              <a:t>8</a:t>
            </a:r>
            <a:endParaRPr kumimoji="0" lang="nl-NL" sz="20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baseline="30000" dirty="0">
                <a:solidFill>
                  <a:srgbClr val="000000"/>
                </a:solidFill>
              </a:rPr>
              <a:t>L</a:t>
            </a:r>
            <a:r>
              <a:rPr kumimoji="0" lang="nl-NL" sz="20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iving</a:t>
            </a:r>
            <a:r>
              <a:rPr kumimoji="0" lang="nl-NL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labs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A3780039-CD8F-1D7B-4040-5F60C96AD40E}"/>
              </a:ext>
            </a:extLst>
          </p:cNvPr>
          <p:cNvSpPr txBox="1"/>
          <p:nvPr/>
        </p:nvSpPr>
        <p:spPr>
          <a:xfrm>
            <a:off x="8210125" y="3297555"/>
            <a:ext cx="1332521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40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Medical</a:t>
            </a:r>
            <a:r>
              <a:rPr kumimoji="0" lang="nl-NL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Delta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hoogleraren </a:t>
            </a:r>
            <a:r>
              <a:rPr lang="nl-NL" sz="2000" baseline="30000" dirty="0">
                <a:solidFill>
                  <a:srgbClr val="000000"/>
                </a:solidFill>
              </a:rPr>
              <a:t>&amp;</a:t>
            </a:r>
            <a:r>
              <a:rPr kumimoji="0" lang="nl-NL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lectoren</a:t>
            </a:r>
            <a:br>
              <a:rPr kumimoji="0" lang="nl-NL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</a:b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54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edical Delta Thema">
  <a:themeElements>
    <a:clrScheme name="Medical Delta">
      <a:dk1>
        <a:srgbClr val="231F20"/>
      </a:dk1>
      <a:lt1>
        <a:sysClr val="window" lastClr="FFFFFF"/>
      </a:lt1>
      <a:dk2>
        <a:srgbClr val="231F20"/>
      </a:dk2>
      <a:lt2>
        <a:srgbClr val="FFFFFF"/>
      </a:lt2>
      <a:accent1>
        <a:srgbClr val="E71D73"/>
      </a:accent1>
      <a:accent2>
        <a:srgbClr val="EF6BA4"/>
      </a:accent2>
      <a:accent3>
        <a:srgbClr val="F7AFCE"/>
      </a:accent3>
      <a:accent4>
        <a:srgbClr val="F9C3DA"/>
      </a:accent4>
      <a:accent5>
        <a:srgbClr val="FDE7F0"/>
      </a:accent5>
      <a:accent6>
        <a:srgbClr val="D8D8D8"/>
      </a:accent6>
      <a:hlink>
        <a:srgbClr val="231F20"/>
      </a:hlink>
      <a:folHlink>
        <a:srgbClr val="EF6BA4"/>
      </a:folHlink>
    </a:clrScheme>
    <a:fontScheme name="Medical Delt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ical_Delta_PPT_template 16x9" id="{FB959033-8572-4B7D-81D5-FEA502C7CAAB}" vid="{DC47226A-2A27-4D0B-8304-C66A1F932D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90EE88DD04334D8B2ABA926A53C790" ma:contentTypeVersion="8" ma:contentTypeDescription="Een nieuw document maken." ma:contentTypeScope="" ma:versionID="4e03d8ea4fae4316b69c717247a6e53d">
  <xsd:schema xmlns:xsd="http://www.w3.org/2001/XMLSchema" xmlns:xs="http://www.w3.org/2001/XMLSchema" xmlns:p="http://schemas.microsoft.com/office/2006/metadata/properties" xmlns:ns3="d3c4b838-6884-41ab-87f3-0ba776a52287" xmlns:ns4="088da9f6-672e-45ec-b079-c5237f74b95c" targetNamespace="http://schemas.microsoft.com/office/2006/metadata/properties" ma:root="true" ma:fieldsID="bfbab8062c12823d3cfb116f8a2b9440" ns3:_="" ns4:_="">
    <xsd:import namespace="d3c4b838-6884-41ab-87f3-0ba776a52287"/>
    <xsd:import namespace="088da9f6-672e-45ec-b079-c5237f74b95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c4b838-6884-41ab-87f3-0ba776a522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8da9f6-672e-45ec-b079-c5237f74b95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3c4b838-6884-41ab-87f3-0ba776a5228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D85043-98B2-4CF1-AF8B-0D7326F4A7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c4b838-6884-41ab-87f3-0ba776a52287"/>
    <ds:schemaRef ds:uri="088da9f6-672e-45ec-b079-c5237f74b9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F7F519-575A-4578-A9F9-0A9DF00BBE50}">
  <ds:schemaRefs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d3c4b838-6884-41ab-87f3-0ba776a52287"/>
    <ds:schemaRef ds:uri="http://schemas.openxmlformats.org/package/2006/metadata/core-properties"/>
    <ds:schemaRef ds:uri="088da9f6-672e-45ec-b079-c5237f74b95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B73C71E-432D-4900-901B-488C817302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Medical_Delta_PPT_template 16x9</Template>
  <TotalTime>2387</TotalTime>
  <Words>271</Words>
  <Application>Microsoft Office PowerPoint</Application>
  <PresentationFormat>Breedbeeld</PresentationFormat>
  <Paragraphs>57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3" baseType="lpstr">
      <vt:lpstr>Aptos</vt:lpstr>
      <vt:lpstr>Arial</vt:lpstr>
      <vt:lpstr>Calibri</vt:lpstr>
      <vt:lpstr>Helvetica</vt:lpstr>
      <vt:lpstr>Open Sans Bold</vt:lpstr>
      <vt:lpstr>Wingdings</vt:lpstr>
      <vt:lpstr>Medical Delta Thema</vt:lpstr>
      <vt:lpstr>General Slide Deck</vt:lpstr>
      <vt:lpstr>Afbeeldingen</vt:lpstr>
      <vt:lpstr>PowerPoint-presentatie</vt:lpstr>
      <vt:lpstr>PowerPoint-presentatie</vt:lpstr>
      <vt:lpstr>Medical Delta</vt:lpstr>
      <vt:lpstr>Medical Delta</vt:lpstr>
      <vt:lpstr>Missie</vt:lpstr>
      <vt:lpstr>Visie</vt:lpstr>
      <vt:lpstr>Medical Delta in het kort</vt:lpstr>
      <vt:lpstr>Medical Delta in het kort</vt:lpstr>
      <vt:lpstr>PowerPoint-presentatie</vt:lpstr>
      <vt:lpstr>Kernwaarden</vt:lpstr>
      <vt:lpstr>Samengebracht in vier ‘Societies’</vt:lpstr>
      <vt:lpstr>PowerPoint-presentatie</vt:lpstr>
      <vt:lpstr>PowerPoint-presentatie</vt:lpstr>
      <vt:lpstr>Dank voor je aandacht!</vt:lpstr>
    </vt:vector>
  </TitlesOfParts>
  <Company>TU Delft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Bakker</dc:creator>
  <cp:lastModifiedBy>Marit Smit</cp:lastModifiedBy>
  <cp:revision>65</cp:revision>
  <dcterms:created xsi:type="dcterms:W3CDTF">2024-06-14T11:15:00Z</dcterms:created>
  <dcterms:modified xsi:type="dcterms:W3CDTF">2025-04-04T15:53:19Z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0x0101002A90EE88DD04334D8B2ABA926A53C790</vt:lpwstr>
  </property>
</Properties>
</file>