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1"/>
  </p:notesMasterIdLst>
  <p:handoutMasterIdLst>
    <p:handoutMasterId r:id="rId12"/>
  </p:handoutMasterIdLst>
  <p:sldIdLst>
    <p:sldId id="259" r:id="rId2"/>
    <p:sldId id="273" r:id="rId3"/>
    <p:sldId id="274" r:id="rId4"/>
    <p:sldId id="287" r:id="rId5"/>
    <p:sldId id="277" r:id="rId6"/>
    <p:sldId id="278" r:id="rId7"/>
    <p:sldId id="279" r:id="rId8"/>
    <p:sldId id="28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Kersseboom" initials="IK" lastIdx="1" clrIdx="0">
    <p:extLst>
      <p:ext uri="{19B8F6BF-5375-455C-9EA6-DF929625EA0E}">
        <p15:presenceInfo xmlns:p15="http://schemas.microsoft.com/office/powerpoint/2012/main" userId="S-1-5-21-2082945442-480271342-340043625-4202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1157"/>
    <a:srgbClr val="ED217D"/>
    <a:srgbClr val="E71D73"/>
    <a:srgbClr val="9E004B"/>
    <a:srgbClr val="B10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0" autoAdjust="0"/>
    <p:restoredTop sz="92267" autoAdjust="0"/>
  </p:normalViewPr>
  <p:slideViewPr>
    <p:cSldViewPr snapToGrid="0">
      <p:cViewPr varScale="1">
        <p:scale>
          <a:sx n="81" d="100"/>
          <a:sy n="81" d="100"/>
        </p:scale>
        <p:origin x="653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7996E-8E0E-4B02-A7F4-5C0D2802BA2E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365D-2A1F-4CBD-9295-CABF68DDF41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463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0A0C6-3ED5-4853-84FD-DD0DC539344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22679-DE16-4FD5-B46A-C53449BF15A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1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deze</a:t>
            </a:r>
            <a:r>
              <a:rPr lang="en-GB" dirty="0"/>
              <a:t> slide </a:t>
            </a:r>
            <a:r>
              <a:rPr lang="en-GB" dirty="0" err="1"/>
              <a:t>kunt</a:t>
            </a:r>
            <a:r>
              <a:rPr lang="en-GB" dirty="0"/>
              <a:t> u </a:t>
            </a:r>
            <a:r>
              <a:rPr lang="en-GB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vierkante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toevoegen</a:t>
            </a:r>
            <a:r>
              <a:rPr lang="en-GB" baseline="0" dirty="0"/>
              <a:t>. De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wordt</a:t>
            </a:r>
            <a:r>
              <a:rPr lang="en-GB" baseline="0" dirty="0"/>
              <a:t> </a:t>
            </a:r>
            <a:r>
              <a:rPr lang="en-GB" baseline="0" dirty="0" err="1"/>
              <a:t>automatisch</a:t>
            </a:r>
            <a:r>
              <a:rPr lang="en-GB" baseline="0" dirty="0"/>
              <a:t> </a:t>
            </a:r>
            <a:r>
              <a:rPr lang="en-GB" baseline="0" dirty="0" err="1"/>
              <a:t>bijgesneden</a:t>
            </a:r>
            <a:r>
              <a:rPr lang="en-GB" baseline="0" dirty="0"/>
              <a:t> </a:t>
            </a:r>
            <a:r>
              <a:rPr lang="en-GB" baseline="0" dirty="0" err="1"/>
              <a:t>naar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formaat</a:t>
            </a:r>
            <a:r>
              <a:rPr lang="en-GB" baseline="0" dirty="0"/>
              <a:t> van 14,69 cm </a:t>
            </a:r>
            <a:r>
              <a:rPr lang="en-GB" baseline="0" dirty="0" err="1"/>
              <a:t>hoog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16,96 cm breed.</a:t>
            </a:r>
          </a:p>
          <a:p>
            <a:r>
              <a:rPr lang="en-GB" baseline="0" dirty="0" err="1"/>
              <a:t>Klik</a:t>
            </a:r>
            <a:r>
              <a:rPr lang="en-GB" baseline="0" dirty="0"/>
              <a:t> op het pictogram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kies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uw</a:t>
            </a:r>
            <a:r>
              <a:rPr lang="en-GB" baseline="0" dirty="0"/>
              <a:t> </a:t>
            </a:r>
            <a:r>
              <a:rPr lang="en-GB" baseline="0" dirty="0" err="1"/>
              <a:t>bestanden</a:t>
            </a:r>
            <a:r>
              <a:rPr lang="en-GB" baseline="0" dirty="0"/>
              <a:t> </a:t>
            </a:r>
            <a:r>
              <a:rPr lang="en-GB" baseline="0" dirty="0" err="1"/>
              <a:t>welke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u wilt </a:t>
            </a:r>
            <a:r>
              <a:rPr lang="en-GB" baseline="0" dirty="0" err="1"/>
              <a:t>gebruiken</a:t>
            </a:r>
            <a:r>
              <a:rPr lang="en-GB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22679-DE16-4FD5-B46A-C53449BF15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deze</a:t>
            </a:r>
            <a:r>
              <a:rPr lang="en-GB" dirty="0"/>
              <a:t> slide </a:t>
            </a:r>
            <a:r>
              <a:rPr lang="en-GB" dirty="0" err="1"/>
              <a:t>kunt</a:t>
            </a:r>
            <a:r>
              <a:rPr lang="en-GB" dirty="0"/>
              <a:t> u </a:t>
            </a:r>
            <a:r>
              <a:rPr lang="en-GB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staande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toevoegen</a:t>
            </a:r>
            <a:r>
              <a:rPr lang="en-GB" baseline="0" dirty="0"/>
              <a:t>. De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wordt</a:t>
            </a:r>
            <a:r>
              <a:rPr lang="en-GB" baseline="0" dirty="0"/>
              <a:t> </a:t>
            </a:r>
            <a:r>
              <a:rPr lang="en-GB" baseline="0" dirty="0" err="1"/>
              <a:t>automatisch</a:t>
            </a:r>
            <a:r>
              <a:rPr lang="en-GB" baseline="0" dirty="0"/>
              <a:t> </a:t>
            </a:r>
            <a:r>
              <a:rPr lang="en-GB" baseline="0" dirty="0" err="1"/>
              <a:t>bijgesneden</a:t>
            </a:r>
            <a:r>
              <a:rPr lang="en-GB" baseline="0" dirty="0"/>
              <a:t> </a:t>
            </a:r>
            <a:r>
              <a:rPr lang="en-GB" baseline="0" dirty="0" err="1"/>
              <a:t>naar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formaat</a:t>
            </a:r>
            <a:r>
              <a:rPr lang="en-GB" baseline="0" dirty="0"/>
              <a:t> van 14,69 cm </a:t>
            </a:r>
            <a:r>
              <a:rPr lang="en-GB" baseline="0" dirty="0" err="1"/>
              <a:t>hoog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9,79 cm breed (</a:t>
            </a:r>
            <a:r>
              <a:rPr lang="en-GB" baseline="0" dirty="0" err="1"/>
              <a:t>verhouding</a:t>
            </a:r>
            <a:r>
              <a:rPr lang="en-GB" baseline="0" dirty="0"/>
              <a:t> 15x10 cm)</a:t>
            </a:r>
          </a:p>
          <a:p>
            <a:r>
              <a:rPr lang="en-GB" baseline="0" dirty="0" err="1"/>
              <a:t>Klik</a:t>
            </a:r>
            <a:r>
              <a:rPr lang="en-GB" baseline="0" dirty="0"/>
              <a:t> op het pictogram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kies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uw</a:t>
            </a:r>
            <a:r>
              <a:rPr lang="en-GB" baseline="0" dirty="0"/>
              <a:t> </a:t>
            </a:r>
            <a:r>
              <a:rPr lang="en-GB" baseline="0" dirty="0" err="1"/>
              <a:t>bestanden</a:t>
            </a:r>
            <a:r>
              <a:rPr lang="en-GB" baseline="0" dirty="0"/>
              <a:t> </a:t>
            </a:r>
            <a:r>
              <a:rPr lang="en-GB" baseline="0" dirty="0" err="1"/>
              <a:t>welke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u wilt </a:t>
            </a:r>
            <a:r>
              <a:rPr lang="en-GB" baseline="0" dirty="0" err="1"/>
              <a:t>gebruiken</a:t>
            </a:r>
            <a:r>
              <a:rPr lang="en-GB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22679-DE16-4FD5-B46A-C53449BF1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8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deze</a:t>
            </a:r>
            <a:r>
              <a:rPr lang="en-GB" dirty="0"/>
              <a:t> slide </a:t>
            </a:r>
            <a:r>
              <a:rPr lang="en-GB" dirty="0" err="1"/>
              <a:t>kunt</a:t>
            </a:r>
            <a:r>
              <a:rPr lang="en-GB" dirty="0"/>
              <a:t> u </a:t>
            </a:r>
            <a:r>
              <a:rPr lang="en-GB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beeldvullende</a:t>
            </a:r>
            <a:r>
              <a:rPr lang="en-GB" baseline="0" dirty="0"/>
              <a:t> </a:t>
            </a:r>
            <a:r>
              <a:rPr lang="en-GB" baseline="0" dirty="0" err="1"/>
              <a:t>liggende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toevoegen</a:t>
            </a:r>
            <a:r>
              <a:rPr lang="en-GB" baseline="0" dirty="0"/>
              <a:t>. De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wordt</a:t>
            </a:r>
            <a:r>
              <a:rPr lang="en-GB" baseline="0" dirty="0"/>
              <a:t> </a:t>
            </a:r>
            <a:r>
              <a:rPr lang="en-GB" baseline="0" dirty="0" err="1"/>
              <a:t>automatisch</a:t>
            </a:r>
            <a:r>
              <a:rPr lang="en-GB" baseline="0" dirty="0"/>
              <a:t> </a:t>
            </a:r>
            <a:r>
              <a:rPr lang="en-GB" baseline="0" dirty="0" err="1"/>
              <a:t>bijgesneden</a:t>
            </a:r>
            <a:r>
              <a:rPr lang="en-GB" baseline="0" dirty="0"/>
              <a:t> </a:t>
            </a:r>
            <a:r>
              <a:rPr lang="en-GB" baseline="0" dirty="0" err="1"/>
              <a:t>naar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formaat</a:t>
            </a:r>
            <a:r>
              <a:rPr lang="en-GB" baseline="0" dirty="0"/>
              <a:t> van 14,69 cm </a:t>
            </a:r>
            <a:r>
              <a:rPr lang="en-GB" baseline="0" dirty="0" err="1"/>
              <a:t>hoog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33,87 cm breed.</a:t>
            </a:r>
          </a:p>
          <a:p>
            <a:r>
              <a:rPr lang="en-GB" baseline="0" dirty="0" err="1"/>
              <a:t>Klik</a:t>
            </a:r>
            <a:r>
              <a:rPr lang="en-GB" baseline="0" dirty="0"/>
              <a:t> op het pictogram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kies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uw</a:t>
            </a:r>
            <a:r>
              <a:rPr lang="en-GB" baseline="0" dirty="0"/>
              <a:t> </a:t>
            </a:r>
            <a:r>
              <a:rPr lang="en-GB" baseline="0" dirty="0" err="1"/>
              <a:t>bestanden</a:t>
            </a:r>
            <a:r>
              <a:rPr lang="en-GB" baseline="0" dirty="0"/>
              <a:t> </a:t>
            </a:r>
            <a:r>
              <a:rPr lang="en-GB" baseline="0" dirty="0" err="1"/>
              <a:t>welke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u wilt </a:t>
            </a:r>
            <a:r>
              <a:rPr lang="en-GB" baseline="0" dirty="0" err="1"/>
              <a:t>gebruiken</a:t>
            </a:r>
            <a:r>
              <a:rPr lang="en-GB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22679-DE16-4FD5-B46A-C53449BF15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</a:t>
            </a:r>
            <a:r>
              <a:rPr lang="en-GB" dirty="0" err="1"/>
              <a:t>deze</a:t>
            </a:r>
            <a:r>
              <a:rPr lang="en-GB" dirty="0"/>
              <a:t> slide </a:t>
            </a:r>
            <a:r>
              <a:rPr lang="en-GB" dirty="0" err="1"/>
              <a:t>kunt</a:t>
            </a:r>
            <a:r>
              <a:rPr lang="en-GB" dirty="0"/>
              <a:t> u 4 </a:t>
            </a:r>
            <a:r>
              <a:rPr lang="en-GB" dirty="0" err="1"/>
              <a:t>liggende</a:t>
            </a:r>
            <a:r>
              <a:rPr lang="en-GB" dirty="0"/>
              <a:t> </a:t>
            </a:r>
            <a:r>
              <a:rPr lang="en-GB" dirty="0" err="1"/>
              <a:t>foto’s</a:t>
            </a:r>
            <a:r>
              <a:rPr lang="en-GB" dirty="0"/>
              <a:t> </a:t>
            </a:r>
            <a:r>
              <a:rPr lang="en-GB" baseline="0" dirty="0" err="1"/>
              <a:t>toevoegen</a:t>
            </a:r>
            <a:r>
              <a:rPr lang="en-GB" baseline="0" dirty="0"/>
              <a:t>. De </a:t>
            </a:r>
            <a:r>
              <a:rPr lang="en-GB" baseline="0" dirty="0" err="1"/>
              <a:t>foto</a:t>
            </a:r>
            <a:r>
              <a:rPr lang="en-GB" baseline="0" dirty="0"/>
              <a:t> </a:t>
            </a:r>
            <a:r>
              <a:rPr lang="en-GB" baseline="0" dirty="0" err="1"/>
              <a:t>wordt</a:t>
            </a:r>
            <a:r>
              <a:rPr lang="en-GB" baseline="0" dirty="0"/>
              <a:t> </a:t>
            </a:r>
            <a:r>
              <a:rPr lang="en-GB" baseline="0" dirty="0" err="1"/>
              <a:t>automatisch</a:t>
            </a:r>
            <a:r>
              <a:rPr lang="en-GB" baseline="0" dirty="0"/>
              <a:t> </a:t>
            </a:r>
            <a:r>
              <a:rPr lang="en-GB" baseline="0" dirty="0" err="1"/>
              <a:t>bijgesneden</a:t>
            </a:r>
            <a:r>
              <a:rPr lang="en-GB" baseline="0" dirty="0"/>
              <a:t> </a:t>
            </a:r>
            <a:r>
              <a:rPr lang="en-GB" baseline="0" dirty="0" err="1"/>
              <a:t>naar</a:t>
            </a:r>
            <a:r>
              <a:rPr lang="en-GB" baseline="0" dirty="0"/>
              <a:t>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formaat</a:t>
            </a:r>
            <a:r>
              <a:rPr lang="en-GB" baseline="0" dirty="0"/>
              <a:t> van 7,3 cm </a:t>
            </a:r>
            <a:r>
              <a:rPr lang="en-GB" baseline="0" dirty="0" err="1"/>
              <a:t>hoog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16,89 cm breed.</a:t>
            </a:r>
          </a:p>
          <a:p>
            <a:r>
              <a:rPr lang="en-GB" baseline="0" dirty="0" err="1"/>
              <a:t>Klik</a:t>
            </a:r>
            <a:r>
              <a:rPr lang="en-GB" baseline="0" dirty="0"/>
              <a:t> op het pictogram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kies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uw</a:t>
            </a:r>
            <a:r>
              <a:rPr lang="en-GB" baseline="0" dirty="0"/>
              <a:t> </a:t>
            </a:r>
            <a:r>
              <a:rPr lang="en-GB" baseline="0" dirty="0" err="1"/>
              <a:t>bestanden</a:t>
            </a:r>
            <a:r>
              <a:rPr lang="en-GB" baseline="0" dirty="0"/>
              <a:t> </a:t>
            </a:r>
            <a:r>
              <a:rPr lang="en-GB" baseline="0" dirty="0" err="1"/>
              <a:t>welke</a:t>
            </a:r>
            <a:r>
              <a:rPr lang="en-GB" baseline="0" dirty="0"/>
              <a:t> </a:t>
            </a:r>
            <a:r>
              <a:rPr lang="en-GB" baseline="0" dirty="0" err="1"/>
              <a:t>foto</a:t>
            </a:r>
            <a:r>
              <a:rPr lang="en-GB" baseline="0" dirty="0"/>
              <a:t> u wilt </a:t>
            </a:r>
            <a:r>
              <a:rPr lang="en-GB" baseline="0" dirty="0" err="1"/>
              <a:t>gebruiken</a:t>
            </a:r>
            <a:r>
              <a:rPr lang="en-GB" baseline="0" dirty="0"/>
              <a:t>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22679-DE16-4FD5-B46A-C53449BF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5"/>
          <p:cNvSpPr/>
          <p:nvPr userDrawn="1"/>
        </p:nvSpPr>
        <p:spPr>
          <a:xfrm>
            <a:off x="-1" y="4664147"/>
            <a:ext cx="12195475" cy="1264986"/>
          </a:xfrm>
          <a:prstGeom prst="rect">
            <a:avLst/>
          </a:prstGeom>
          <a:solidFill>
            <a:srgbClr val="E71D7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accent1"/>
              </a:solidFill>
            </a:endParaRPr>
          </a:p>
        </p:txBody>
      </p:sp>
      <p:pic>
        <p:nvPicPr>
          <p:cNvPr id="13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442" y="4659346"/>
            <a:ext cx="594033" cy="445525"/>
          </a:xfrm>
          <a:prstGeom prst="rect">
            <a:avLst/>
          </a:prstGeom>
        </p:spPr>
      </p:pic>
      <p:sp>
        <p:nvSpPr>
          <p:cNvPr id="14" name="Rechthoek 7"/>
          <p:cNvSpPr/>
          <p:nvPr userDrawn="1"/>
        </p:nvSpPr>
        <p:spPr>
          <a:xfrm>
            <a:off x="0" y="5883415"/>
            <a:ext cx="12193200" cy="91437"/>
          </a:xfrm>
          <a:prstGeom prst="rect">
            <a:avLst/>
          </a:prstGeom>
          <a:solidFill>
            <a:srgbClr val="9E004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B10054"/>
              </a:solidFill>
            </a:endParaRPr>
          </a:p>
        </p:txBody>
      </p:sp>
      <p:sp>
        <p:nvSpPr>
          <p:cNvPr id="6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4683985"/>
            <a:ext cx="9601200" cy="11537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Titel presentatie</a:t>
            </a:r>
            <a:br>
              <a:rPr lang="nl-NL" dirty="0"/>
            </a:br>
            <a:r>
              <a:rPr lang="nl-NL" dirty="0"/>
              <a:t>Naam spreker</a:t>
            </a:r>
          </a:p>
        </p:txBody>
      </p:sp>
      <p:pic>
        <p:nvPicPr>
          <p:cNvPr id="8" name="Afbeelding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718" y="781879"/>
            <a:ext cx="3682563" cy="14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ening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5"/>
          <p:cNvSpPr/>
          <p:nvPr userDrawn="1"/>
        </p:nvSpPr>
        <p:spPr>
          <a:xfrm>
            <a:off x="-1" y="4664147"/>
            <a:ext cx="12195475" cy="1264986"/>
          </a:xfrm>
          <a:prstGeom prst="rect">
            <a:avLst/>
          </a:prstGeom>
          <a:solidFill>
            <a:srgbClr val="E71D7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accent1"/>
              </a:solidFill>
            </a:endParaRPr>
          </a:p>
        </p:txBody>
      </p:sp>
      <p:pic>
        <p:nvPicPr>
          <p:cNvPr id="13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442" y="4659346"/>
            <a:ext cx="594033" cy="445525"/>
          </a:xfrm>
          <a:prstGeom prst="rect">
            <a:avLst/>
          </a:prstGeom>
        </p:spPr>
      </p:pic>
      <p:sp>
        <p:nvSpPr>
          <p:cNvPr id="14" name="Rechthoek 7"/>
          <p:cNvSpPr/>
          <p:nvPr userDrawn="1"/>
        </p:nvSpPr>
        <p:spPr>
          <a:xfrm>
            <a:off x="0" y="5883415"/>
            <a:ext cx="12193200" cy="91437"/>
          </a:xfrm>
          <a:prstGeom prst="rect">
            <a:avLst/>
          </a:prstGeom>
          <a:solidFill>
            <a:srgbClr val="9E004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rgbClr val="B10054"/>
              </a:solidFill>
            </a:endParaRPr>
          </a:p>
        </p:txBody>
      </p:sp>
      <p:sp>
        <p:nvSpPr>
          <p:cNvPr id="6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4683985"/>
            <a:ext cx="9601200" cy="11537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Bedankt voor uw aandacht</a:t>
            </a:r>
          </a:p>
        </p:txBody>
      </p:sp>
      <p:pic>
        <p:nvPicPr>
          <p:cNvPr id="8" name="Afbeelding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718" y="781879"/>
            <a:ext cx="3682563" cy="14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_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97822" y="1522799"/>
            <a:ext cx="11448000" cy="468000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0" indent="0">
              <a:buFontTx/>
              <a:buNone/>
              <a:defRPr sz="2000" spc="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31527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_breed_met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/>
          </a:p>
        </p:txBody>
      </p:sp>
      <p:sp>
        <p:nvSpPr>
          <p:cNvPr id="20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99600" y="1522800"/>
            <a:ext cx="11448000" cy="4680000"/>
          </a:xfrm>
          <a:prstGeom prst="rect">
            <a:avLst/>
          </a:prstGeom>
        </p:spPr>
        <p:txBody>
          <a:bodyPr wrap="square" lIns="9000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Opsomming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Opsomming</a:t>
            </a:r>
          </a:p>
          <a:p>
            <a:pPr lvl="0"/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/>
              <a:t>Opsomming</a:t>
            </a:r>
          </a:p>
          <a:p>
            <a:pPr lvl="0"/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/>
              <a:t>Opsomming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nl-NL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nl-NL" dirty="0"/>
              <a:t>Opsomming</a:t>
            </a:r>
          </a:p>
          <a:p>
            <a:pPr lvl="0"/>
            <a:endParaRPr lang="nl-NL" dirty="0"/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756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_Foto-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afbeelding 30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1" y="1206708"/>
            <a:ext cx="6105600" cy="52884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vierkante afbeelding wilt toevoegen. </a:t>
            </a:r>
          </a:p>
        </p:txBody>
      </p:sp>
      <p:sp>
        <p:nvSpPr>
          <p:cNvPr id="11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99600" y="1522800"/>
            <a:ext cx="5268229" cy="4680000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>
              <a:buFontTx/>
              <a:buNone/>
              <a:defRPr sz="2000" i="0" spc="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6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 - fotoslide</a:t>
            </a:r>
          </a:p>
        </p:txBody>
      </p:sp>
    </p:spTree>
    <p:extLst>
      <p:ext uri="{BB962C8B-B14F-4D97-AF65-F5344CB8AC3E}">
        <p14:creationId xmlns:p14="http://schemas.microsoft.com/office/powerpoint/2010/main" val="352796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_foto_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9453" y="6503060"/>
            <a:ext cx="7610324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- Life Sciences, Health &amp; Technology</a:t>
            </a:r>
          </a:p>
        </p:txBody>
      </p:sp>
      <p:pic>
        <p:nvPicPr>
          <p:cNvPr id="10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87" y="357751"/>
            <a:ext cx="1141199" cy="446970"/>
          </a:xfrm>
          <a:prstGeom prst="rect">
            <a:avLst/>
          </a:prstGeom>
        </p:spPr>
      </p:pic>
      <p:sp>
        <p:nvSpPr>
          <p:cNvPr id="11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3" name="Tijdelijke aanduiding voor afbeelding 30"/>
          <p:cNvSpPr>
            <a:spLocks noGrp="1"/>
          </p:cNvSpPr>
          <p:nvPr>
            <p:ph type="pic" sz="quarter" idx="12" hasCustomPrompt="1"/>
          </p:nvPr>
        </p:nvSpPr>
        <p:spPr>
          <a:xfrm>
            <a:off x="7604403" y="1206709"/>
            <a:ext cx="4582800" cy="52884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staande afbeelding wilt toevoegen. </a:t>
            </a:r>
          </a:p>
        </p:txBody>
      </p:sp>
      <p:sp>
        <p:nvSpPr>
          <p:cNvPr id="17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399600" y="1522800"/>
            <a:ext cx="6639829" cy="4680000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>
              <a:buFontTx/>
              <a:buNone/>
              <a:defRPr sz="2000" i="0" spc="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2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 - fotoslide</a:t>
            </a:r>
          </a:p>
        </p:txBody>
      </p:sp>
    </p:spTree>
    <p:extLst>
      <p:ext uri="{BB962C8B-B14F-4D97-AF65-F5344CB8AC3E}">
        <p14:creationId xmlns:p14="http://schemas.microsoft.com/office/powerpoint/2010/main" val="39624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_liggend_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9453" y="6503060"/>
            <a:ext cx="7610324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- Life Sciences, Health &amp; Technology</a:t>
            </a:r>
            <a:endParaRPr lang="en-US" dirty="0"/>
          </a:p>
        </p:txBody>
      </p:sp>
      <p:pic>
        <p:nvPicPr>
          <p:cNvPr id="10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87" y="357751"/>
            <a:ext cx="1141199" cy="446970"/>
          </a:xfrm>
          <a:prstGeom prst="rect">
            <a:avLst/>
          </a:prstGeom>
        </p:spPr>
      </p:pic>
      <p:sp>
        <p:nvSpPr>
          <p:cNvPr id="13" name="Tijdelijke aanduiding voor afbeelding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06708"/>
            <a:ext cx="12193200" cy="52884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liggende afbeelding wilt toevoegen.</a:t>
            </a:r>
          </a:p>
        </p:txBody>
      </p:sp>
      <p:sp>
        <p:nvSpPr>
          <p:cNvPr id="7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 - fotoslide</a:t>
            </a:r>
          </a:p>
        </p:txBody>
      </p:sp>
    </p:spTree>
    <p:extLst>
      <p:ext uri="{BB962C8B-B14F-4D97-AF65-F5344CB8AC3E}">
        <p14:creationId xmlns:p14="http://schemas.microsoft.com/office/powerpoint/2010/main" val="39579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to's_lig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3"/>
          <p:cNvSpPr/>
          <p:nvPr userDrawn="1"/>
        </p:nvSpPr>
        <p:spPr>
          <a:xfrm>
            <a:off x="3" y="1206709"/>
            <a:ext cx="121919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1" name="Tijdelijke aanduiding voor afbeelding 30"/>
          <p:cNvSpPr>
            <a:spLocks noGrp="1"/>
          </p:cNvSpPr>
          <p:nvPr>
            <p:ph type="pic" sz="quarter" idx="15" hasCustomPrompt="1"/>
          </p:nvPr>
        </p:nvSpPr>
        <p:spPr>
          <a:xfrm>
            <a:off x="6063725" y="3841654"/>
            <a:ext cx="6081184" cy="265634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liggende afbeelding wilt toevoegen.</a:t>
            </a:r>
          </a:p>
        </p:txBody>
      </p:sp>
      <p:sp>
        <p:nvSpPr>
          <p:cNvPr id="20" name="Tijdelijke aanduiding voor afbeelding 30"/>
          <p:cNvSpPr>
            <a:spLocks noGrp="1"/>
          </p:cNvSpPr>
          <p:nvPr>
            <p:ph type="pic" sz="quarter" idx="14" hasCustomPrompt="1"/>
          </p:nvPr>
        </p:nvSpPr>
        <p:spPr>
          <a:xfrm>
            <a:off x="9510" y="3835400"/>
            <a:ext cx="6081184" cy="2656346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liggende afbeelding wilt toevoegen.</a:t>
            </a:r>
          </a:p>
        </p:txBody>
      </p:sp>
      <p:sp>
        <p:nvSpPr>
          <p:cNvPr id="57" name="Tijdelijke aanduiding voor afbeelding 30"/>
          <p:cNvSpPr>
            <a:spLocks noGrp="1"/>
          </p:cNvSpPr>
          <p:nvPr>
            <p:ph type="pic" sz="quarter" idx="13" hasCustomPrompt="1"/>
          </p:nvPr>
        </p:nvSpPr>
        <p:spPr>
          <a:xfrm>
            <a:off x="6063725" y="1206500"/>
            <a:ext cx="6117664" cy="26289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liggende afbeelding wilt toevoegen.</a:t>
            </a:r>
          </a:p>
        </p:txBody>
      </p:sp>
      <p:sp>
        <p:nvSpPr>
          <p:cNvPr id="48" name="Tijdelijke aanduiding voor afbeelding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06500"/>
            <a:ext cx="6081184" cy="2628900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liggende afbeelding wilt toevoegen.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9453" y="6503060"/>
            <a:ext cx="7610324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- Life Sciences, Health &amp; Technology</a:t>
            </a:r>
            <a:endParaRPr lang="en-US" dirty="0"/>
          </a:p>
        </p:txBody>
      </p:sp>
      <p:pic>
        <p:nvPicPr>
          <p:cNvPr id="23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87" y="357751"/>
            <a:ext cx="1141199" cy="446970"/>
          </a:xfrm>
          <a:prstGeom prst="rect">
            <a:avLst/>
          </a:prstGeom>
        </p:spPr>
      </p:pic>
      <p:sp>
        <p:nvSpPr>
          <p:cNvPr id="10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Titel - fotoslide</a:t>
            </a:r>
          </a:p>
        </p:txBody>
      </p:sp>
    </p:spTree>
    <p:extLst>
      <p:ext uri="{BB962C8B-B14F-4D97-AF65-F5344CB8AC3E}">
        <p14:creationId xmlns:p14="http://schemas.microsoft.com/office/powerpoint/2010/main" val="298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rt_Medical_De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4798" y="1203974"/>
            <a:ext cx="2568296" cy="5299200"/>
          </a:xfrm>
          <a:prstGeom prst="rect">
            <a:avLst/>
          </a:prstGeom>
          <a:solidFill>
            <a:srgbClr val="B11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tekst 18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3" y="260386"/>
            <a:ext cx="10010899" cy="6414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800" b="1" spc="100" baseline="0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Kaart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498" y="1203974"/>
            <a:ext cx="6360953" cy="5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l Delta overzicht programma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-4797" y="1211770"/>
            <a:ext cx="12196797" cy="52912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52" name="Rechthoek 20">
            <a:extLst>
              <a:ext uri="{FF2B5EF4-FFF2-40B4-BE49-F238E27FC236}">
                <a16:creationId xmlns:a16="http://schemas.microsoft.com/office/drawing/2014/main" id="{9BB283C3-5F5E-2944-BD1F-5C6EE634AF98}"/>
              </a:ext>
            </a:extLst>
          </p:cNvPr>
          <p:cNvSpPr/>
          <p:nvPr userDrawn="1"/>
        </p:nvSpPr>
        <p:spPr>
          <a:xfrm>
            <a:off x="912344" y="5058009"/>
            <a:ext cx="9497176" cy="1355492"/>
          </a:xfrm>
          <a:prstGeom prst="rect">
            <a:avLst/>
          </a:prstGeom>
          <a:solidFill>
            <a:schemeClr val="bg1"/>
          </a:solidFill>
          <a:ln w="12700">
            <a:solidFill>
              <a:srgbClr val="ED2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3" name="Rechthoek 11">
            <a:extLst>
              <a:ext uri="{FF2B5EF4-FFF2-40B4-BE49-F238E27FC236}">
                <a16:creationId xmlns:a16="http://schemas.microsoft.com/office/drawing/2014/main" id="{5B8BCCB4-5642-E84F-A046-2E45AA6C4A13}"/>
              </a:ext>
            </a:extLst>
          </p:cNvPr>
          <p:cNvSpPr/>
          <p:nvPr userDrawn="1"/>
        </p:nvSpPr>
        <p:spPr>
          <a:xfrm>
            <a:off x="912345" y="2436309"/>
            <a:ext cx="9498620" cy="1611196"/>
          </a:xfrm>
          <a:prstGeom prst="rect">
            <a:avLst/>
          </a:prstGeom>
          <a:solidFill>
            <a:schemeClr val="bg1"/>
          </a:solidFill>
          <a:ln w="12700">
            <a:solidFill>
              <a:srgbClr val="ED2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4" name="Rechthoek 13">
            <a:extLst>
              <a:ext uri="{FF2B5EF4-FFF2-40B4-BE49-F238E27FC236}">
                <a16:creationId xmlns:a16="http://schemas.microsoft.com/office/drawing/2014/main" id="{75CE046F-4BDC-A549-935C-CCEDBF13F742}"/>
              </a:ext>
            </a:extLst>
          </p:cNvPr>
          <p:cNvSpPr/>
          <p:nvPr userDrawn="1"/>
        </p:nvSpPr>
        <p:spPr>
          <a:xfrm>
            <a:off x="912330" y="4028513"/>
            <a:ext cx="9534464" cy="1100397"/>
          </a:xfrm>
          <a:prstGeom prst="rect">
            <a:avLst/>
          </a:prstGeom>
          <a:solidFill>
            <a:srgbClr val="ED217D"/>
          </a:solidFill>
          <a:ln w="12700">
            <a:solidFill>
              <a:srgbClr val="ED2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5" name="Rechthoek 7">
            <a:extLst>
              <a:ext uri="{FF2B5EF4-FFF2-40B4-BE49-F238E27FC236}">
                <a16:creationId xmlns:a16="http://schemas.microsoft.com/office/drawing/2014/main" id="{B119E285-34F5-A94B-9D5B-7B1AE8A6E61A}"/>
              </a:ext>
            </a:extLst>
          </p:cNvPr>
          <p:cNvSpPr/>
          <p:nvPr userDrawn="1"/>
        </p:nvSpPr>
        <p:spPr>
          <a:xfrm>
            <a:off x="921489" y="1362952"/>
            <a:ext cx="9498620" cy="1073356"/>
          </a:xfrm>
          <a:prstGeom prst="rect">
            <a:avLst/>
          </a:prstGeom>
          <a:solidFill>
            <a:srgbClr val="ED217D"/>
          </a:solidFill>
          <a:ln w="12700">
            <a:solidFill>
              <a:srgbClr val="ED21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AF3EFFE-CD75-324B-BD82-1A323DFE0EF5}"/>
              </a:ext>
            </a:extLst>
          </p:cNvPr>
          <p:cNvSpPr txBox="1">
            <a:spLocks/>
          </p:cNvSpPr>
          <p:nvPr userDrawn="1"/>
        </p:nvSpPr>
        <p:spPr>
          <a:xfrm>
            <a:off x="1403751" y="2916340"/>
            <a:ext cx="6665260" cy="1544709"/>
          </a:xfrm>
          <a:prstGeom prst="rect">
            <a:avLst/>
          </a:prstGeom>
        </p:spPr>
        <p:txBody>
          <a:bodyPr vert="horz" wrap="square" lIns="90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3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2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DC227521-2DAA-1749-9351-EBFCC0AC0832}"/>
              </a:ext>
            </a:extLst>
          </p:cNvPr>
          <p:cNvSpPr txBox="1">
            <a:spLocks/>
          </p:cNvSpPr>
          <p:nvPr userDrawn="1"/>
        </p:nvSpPr>
        <p:spPr>
          <a:xfrm>
            <a:off x="1403751" y="4435503"/>
            <a:ext cx="8823536" cy="693408"/>
          </a:xfrm>
          <a:prstGeom prst="rect">
            <a:avLst/>
          </a:prstGeom>
        </p:spPr>
        <p:txBody>
          <a:bodyPr vert="horz" wrap="square" lIns="90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3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2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100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72439C1E-FE7F-174D-A6AA-930ED147DD07}"/>
              </a:ext>
            </a:extLst>
          </p:cNvPr>
          <p:cNvSpPr txBox="1">
            <a:spLocks/>
          </p:cNvSpPr>
          <p:nvPr userDrawn="1"/>
        </p:nvSpPr>
        <p:spPr>
          <a:xfrm>
            <a:off x="1403751" y="5591175"/>
            <a:ext cx="8305881" cy="854931"/>
          </a:xfrm>
          <a:prstGeom prst="rect">
            <a:avLst/>
          </a:prstGeom>
        </p:spPr>
        <p:txBody>
          <a:bodyPr vert="horz" wrap="square" lIns="90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3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2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100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59" name="Tekstvak 15">
            <a:extLst>
              <a:ext uri="{FF2B5EF4-FFF2-40B4-BE49-F238E27FC236}">
                <a16:creationId xmlns:a16="http://schemas.microsoft.com/office/drawing/2014/main" id="{6D55949C-74BC-D14E-9A49-23E43C63FB05}"/>
              </a:ext>
            </a:extLst>
          </p:cNvPr>
          <p:cNvSpPr txBox="1"/>
          <p:nvPr userDrawn="1"/>
        </p:nvSpPr>
        <p:spPr>
          <a:xfrm>
            <a:off x="1384868" y="1320268"/>
            <a:ext cx="9300175" cy="1180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" sz="1600" b="1" dirty="0">
                <a:solidFill>
                  <a:schemeClr val="bg1"/>
                </a:solidFill>
              </a:rPr>
              <a:t>Imaging and Big Data for Life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>
                <a:solidFill>
                  <a:schemeClr val="bg1"/>
                </a:solidFill>
              </a:rPr>
              <a:t>Medical</a:t>
            </a:r>
            <a:r>
              <a:rPr lang="nl-NL" sz="1400" dirty="0">
                <a:solidFill>
                  <a:schemeClr val="bg1"/>
                </a:solidFill>
              </a:rPr>
              <a:t> Delta </a:t>
            </a:r>
            <a:r>
              <a:rPr lang="nl-NL" sz="1400" dirty="0" err="1">
                <a:solidFill>
                  <a:schemeClr val="bg1"/>
                </a:solidFill>
              </a:rPr>
              <a:t>Diagnostics</a:t>
            </a:r>
            <a:r>
              <a:rPr lang="nl-NL" sz="1400" dirty="0">
                <a:solidFill>
                  <a:schemeClr val="bg1"/>
                </a:solidFill>
              </a:rPr>
              <a:t> 3.0: Dementia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Stroke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>
                <a:solidFill>
                  <a:schemeClr val="bg1"/>
                </a:solidFill>
              </a:rPr>
              <a:t>Medical</a:t>
            </a:r>
            <a:r>
              <a:rPr lang="nl-NL" sz="1400" dirty="0">
                <a:solidFill>
                  <a:schemeClr val="bg1"/>
                </a:solidFill>
              </a:rPr>
              <a:t> Delta Cancer </a:t>
            </a:r>
            <a:r>
              <a:rPr lang="nl-NL" sz="1400" dirty="0" err="1">
                <a:solidFill>
                  <a:schemeClr val="bg1"/>
                </a:solidFill>
              </a:rPr>
              <a:t>Diagnostics</a:t>
            </a:r>
            <a:r>
              <a:rPr lang="nl-NL" sz="1400" dirty="0">
                <a:solidFill>
                  <a:schemeClr val="bg1"/>
                </a:solidFill>
              </a:rPr>
              <a:t> 3.0: Big Data </a:t>
            </a:r>
            <a:r>
              <a:rPr lang="nl-NL" sz="1400" dirty="0" err="1">
                <a:solidFill>
                  <a:schemeClr val="bg1"/>
                </a:solidFill>
              </a:rPr>
              <a:t>Science</a:t>
            </a:r>
            <a:r>
              <a:rPr lang="nl-NL" sz="1400" dirty="0">
                <a:solidFill>
                  <a:schemeClr val="bg1"/>
                </a:solidFill>
              </a:rPr>
              <a:t> of in &amp; ex vivo Imaging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>
                <a:solidFill>
                  <a:schemeClr val="bg1"/>
                </a:solidFill>
              </a:rPr>
              <a:t>Medical</a:t>
            </a:r>
            <a:r>
              <a:rPr lang="nl-NL" sz="1400" dirty="0">
                <a:solidFill>
                  <a:schemeClr val="bg1"/>
                </a:solidFill>
              </a:rPr>
              <a:t> Delta </a:t>
            </a:r>
            <a:r>
              <a:rPr lang="nl-NL" sz="1400" dirty="0" err="1">
                <a:solidFill>
                  <a:schemeClr val="bg1"/>
                </a:solidFill>
              </a:rPr>
              <a:t>UltraHB</a:t>
            </a:r>
            <a:r>
              <a:rPr lang="nl-NL" sz="1400" dirty="0">
                <a:solidFill>
                  <a:schemeClr val="bg1"/>
                </a:solidFill>
              </a:rPr>
              <a:t>: </a:t>
            </a:r>
            <a:r>
              <a:rPr lang="nl-NL" sz="1400" dirty="0" err="1">
                <a:solidFill>
                  <a:schemeClr val="bg1"/>
                </a:solidFill>
              </a:rPr>
              <a:t>Ultrafast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Ultrasound </a:t>
            </a:r>
            <a:r>
              <a:rPr lang="nl-NL" sz="1400" dirty="0" err="1">
                <a:solidFill>
                  <a:schemeClr val="bg1"/>
                </a:solidFill>
              </a:rPr>
              <a:t>for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Heart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Brain</a:t>
            </a:r>
          </a:p>
          <a:p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0" name="Tekstvak 16">
            <a:extLst>
              <a:ext uri="{FF2B5EF4-FFF2-40B4-BE49-F238E27FC236}">
                <a16:creationId xmlns:a16="http://schemas.microsoft.com/office/drawing/2014/main" id="{950B3F1A-5743-AC44-B290-19EC630A4BE7}"/>
              </a:ext>
            </a:extLst>
          </p:cNvPr>
          <p:cNvSpPr txBox="1"/>
          <p:nvPr userDrawn="1"/>
        </p:nvSpPr>
        <p:spPr>
          <a:xfrm>
            <a:off x="1384867" y="2413839"/>
            <a:ext cx="9300175" cy="1706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" sz="1600" b="1" dirty="0"/>
              <a:t>Medical Instruments for Diagnosis and Treatment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/>
              <a:t>Medical</a:t>
            </a:r>
            <a:r>
              <a:rPr lang="nl-NL" sz="1400" dirty="0"/>
              <a:t> Delta NIMIT: </a:t>
            </a:r>
            <a:r>
              <a:rPr lang="nl-NL" sz="1400" dirty="0" err="1"/>
              <a:t>Novel</a:t>
            </a:r>
            <a:r>
              <a:rPr lang="nl-NL" sz="1400" dirty="0"/>
              <a:t> </a:t>
            </a:r>
            <a:r>
              <a:rPr lang="nl-NL" sz="1400" dirty="0" err="1"/>
              <a:t>Instruments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Minimally</a:t>
            </a:r>
            <a:r>
              <a:rPr lang="nl-NL" sz="1400" dirty="0"/>
              <a:t> </a:t>
            </a:r>
            <a:r>
              <a:rPr lang="nl-NL" sz="1400" dirty="0" err="1"/>
              <a:t>Invasive</a:t>
            </a:r>
            <a:r>
              <a:rPr lang="nl-NL" sz="1400" dirty="0"/>
              <a:t> </a:t>
            </a:r>
            <a:r>
              <a:rPr lang="nl-NL" sz="1400" dirty="0" err="1"/>
              <a:t>Techniques</a:t>
            </a:r>
            <a:endParaRPr lang="nl-NL" sz="1400" dirty="0"/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/>
              <a:t>Medical</a:t>
            </a:r>
            <a:r>
              <a:rPr lang="nl-NL" sz="1400" dirty="0"/>
              <a:t> Delta </a:t>
            </a:r>
            <a:r>
              <a:rPr lang="nl-NL" sz="1400" dirty="0" err="1"/>
              <a:t>Cardiac</a:t>
            </a:r>
            <a:r>
              <a:rPr lang="nl-NL" sz="1400" dirty="0"/>
              <a:t> </a:t>
            </a:r>
            <a:r>
              <a:rPr lang="nl-NL" sz="1400" dirty="0" err="1"/>
              <a:t>Arrhytmia</a:t>
            </a:r>
            <a:r>
              <a:rPr lang="nl-NL" sz="1400" dirty="0"/>
              <a:t> Lab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/>
              <a:t>Medical </a:t>
            </a:r>
            <a:r>
              <a:rPr lang="nl-NL" sz="1400" dirty="0" err="1"/>
              <a:t>NeuroDelta</a:t>
            </a:r>
            <a:endParaRPr lang="nl-NL" sz="1400" dirty="0"/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/>
              <a:t>Medical Delta IMT: </a:t>
            </a:r>
            <a:r>
              <a:rPr lang="nl-NL" sz="1400" dirty="0" err="1"/>
              <a:t>Improving</a:t>
            </a:r>
            <a:r>
              <a:rPr lang="nl-NL" sz="1400" dirty="0"/>
              <a:t> </a:t>
            </a:r>
            <a:r>
              <a:rPr lang="nl-NL" sz="1400" dirty="0" err="1"/>
              <a:t>Mobility</a:t>
            </a:r>
            <a:r>
              <a:rPr lang="nl-NL" sz="1400" dirty="0"/>
              <a:t> </a:t>
            </a:r>
            <a:r>
              <a:rPr lang="nl-NL" sz="1400" dirty="0" err="1"/>
              <a:t>with</a:t>
            </a:r>
            <a:r>
              <a:rPr lang="nl-NL" sz="1400" dirty="0"/>
              <a:t> Technology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/>
              <a:t>Medical</a:t>
            </a:r>
            <a:r>
              <a:rPr lang="nl-NL" sz="1400" dirty="0"/>
              <a:t> Delta </a:t>
            </a:r>
            <a:r>
              <a:rPr lang="nl-NL" sz="1400" dirty="0" err="1"/>
              <a:t>Institute</a:t>
            </a:r>
            <a:r>
              <a:rPr lang="nl-NL" sz="1400" dirty="0"/>
              <a:t> of </a:t>
            </a:r>
            <a:r>
              <a:rPr lang="nl-NL" sz="1400" dirty="0" err="1"/>
              <a:t>Fetal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Neonatal</a:t>
            </a:r>
            <a:r>
              <a:rPr lang="nl-NL" sz="1400" dirty="0"/>
              <a:t> Care</a:t>
            </a:r>
          </a:p>
          <a:p>
            <a:endParaRPr lang="nl-NL" b="1" dirty="0"/>
          </a:p>
        </p:txBody>
      </p:sp>
      <p:sp>
        <p:nvSpPr>
          <p:cNvPr id="61" name="Tekstvak 17">
            <a:extLst>
              <a:ext uri="{FF2B5EF4-FFF2-40B4-BE49-F238E27FC236}">
                <a16:creationId xmlns:a16="http://schemas.microsoft.com/office/drawing/2014/main" id="{DE93B3AA-FB5F-CF48-B7DB-A4F179640AC3}"/>
              </a:ext>
            </a:extLst>
          </p:cNvPr>
          <p:cNvSpPr txBox="1"/>
          <p:nvPr userDrawn="1"/>
        </p:nvSpPr>
        <p:spPr>
          <a:xfrm>
            <a:off x="1384867" y="4007064"/>
            <a:ext cx="9300175" cy="918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1000"/>
              </a:spcBef>
            </a:pPr>
            <a:r>
              <a:rPr lang="nl-NL" sz="1600" b="1" dirty="0">
                <a:solidFill>
                  <a:schemeClr val="bg1"/>
                </a:solidFill>
              </a:rPr>
              <a:t>eHealth &amp; </a:t>
            </a:r>
            <a:r>
              <a:rPr lang="nl-NL" sz="1600" b="1" dirty="0" err="1">
                <a:solidFill>
                  <a:schemeClr val="bg1"/>
                </a:solidFill>
              </a:rPr>
              <a:t>self</a:t>
            </a:r>
            <a:r>
              <a:rPr lang="nl-NL" sz="1600" b="1" dirty="0">
                <a:solidFill>
                  <a:schemeClr val="bg1"/>
                </a:solidFill>
              </a:rPr>
              <a:t>-management</a:t>
            </a:r>
          </a:p>
          <a:p>
            <a:pPr defTabSz="836613">
              <a:lnSpc>
                <a:spcPct val="60000"/>
              </a:lnSpc>
              <a:spcBef>
                <a:spcPts val="1000"/>
              </a:spcBef>
            </a:pPr>
            <a:r>
              <a:rPr lang="nl-NL" sz="1400" dirty="0">
                <a:solidFill>
                  <a:schemeClr val="bg1"/>
                </a:solidFill>
              </a:rPr>
              <a:t>Medical Delta eHealth &amp; </a:t>
            </a:r>
            <a:r>
              <a:rPr lang="nl-NL" sz="1400" dirty="0" err="1">
                <a:solidFill>
                  <a:schemeClr val="bg1"/>
                </a:solidFill>
              </a:rPr>
              <a:t>selfmanagement</a:t>
            </a:r>
            <a:r>
              <a:rPr lang="nl-NL" sz="1400" dirty="0">
                <a:solidFill>
                  <a:schemeClr val="bg1"/>
                </a:solidFill>
              </a:rPr>
              <a:t> for a </a:t>
            </a:r>
            <a:r>
              <a:rPr lang="nl-NL" sz="1400" dirty="0" err="1">
                <a:solidFill>
                  <a:schemeClr val="bg1"/>
                </a:solidFill>
              </a:rPr>
              <a:t>healthy</a:t>
            </a:r>
            <a:r>
              <a:rPr lang="nl-NL" sz="1400" dirty="0">
                <a:solidFill>
                  <a:schemeClr val="bg1"/>
                </a:solidFill>
              </a:rPr>
              <a:t> society</a:t>
            </a:r>
          </a:p>
          <a:p>
            <a:pPr defTabSz="836613">
              <a:lnSpc>
                <a:spcPct val="6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bg1"/>
                </a:solidFill>
              </a:rPr>
              <a:t>Vital Delta: Medical Delta’s journey towards vitality and health</a:t>
            </a:r>
          </a:p>
          <a:p>
            <a:pPr defTabSz="836613">
              <a:lnSpc>
                <a:spcPct val="6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bg1"/>
                </a:solidFill>
              </a:rPr>
              <a:t>Scientific Program Healthy Society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ts val="1000"/>
              </a:spcBef>
            </a:pP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60000"/>
              </a:lnSpc>
              <a:spcBef>
                <a:spcPts val="1000"/>
              </a:spcBef>
            </a:pP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2" name="Tekstvak 18">
            <a:extLst>
              <a:ext uri="{FF2B5EF4-FFF2-40B4-BE49-F238E27FC236}">
                <a16:creationId xmlns:a16="http://schemas.microsoft.com/office/drawing/2014/main" id="{7F6F896A-969A-E34B-927B-63D0C423ECD4}"/>
              </a:ext>
            </a:extLst>
          </p:cNvPr>
          <p:cNvSpPr txBox="1"/>
          <p:nvPr userDrawn="1"/>
        </p:nvSpPr>
        <p:spPr>
          <a:xfrm>
            <a:off x="1384869" y="5076999"/>
            <a:ext cx="9300175" cy="1336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" sz="1600" b="1" dirty="0"/>
              <a:t>Personalised, precision and regenerative medicine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/>
              <a:t>METABODELTA: </a:t>
            </a:r>
            <a:r>
              <a:rPr lang="nl-NL" sz="1400" dirty="0" err="1"/>
              <a:t>Metabolomics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clinical</a:t>
            </a:r>
            <a:r>
              <a:rPr lang="nl-NL" sz="1400" dirty="0"/>
              <a:t> advances in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Medical</a:t>
            </a:r>
            <a:r>
              <a:rPr lang="nl-NL" sz="1400" dirty="0"/>
              <a:t> Delta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 err="1"/>
              <a:t>HollandPTC</a:t>
            </a:r>
            <a:r>
              <a:rPr lang="nl-NL" sz="1400" dirty="0"/>
              <a:t> </a:t>
            </a:r>
            <a:r>
              <a:rPr lang="nl-NL" sz="1400" dirty="0" err="1"/>
              <a:t>Medical</a:t>
            </a:r>
            <a:r>
              <a:rPr lang="nl-NL" sz="1400" dirty="0"/>
              <a:t> Delta program on HTA </a:t>
            </a:r>
            <a:r>
              <a:rPr lang="nl-NL" sz="1400" dirty="0" err="1"/>
              <a:t>value</a:t>
            </a:r>
            <a:r>
              <a:rPr lang="nl-NL" sz="1400" dirty="0"/>
              <a:t> </a:t>
            </a:r>
            <a:r>
              <a:rPr lang="nl-NL" sz="1400" dirty="0" err="1"/>
              <a:t>proposition</a:t>
            </a:r>
            <a:endParaRPr lang="nl-NL" sz="1400" dirty="0"/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/>
              <a:t>Medical Delta </a:t>
            </a:r>
            <a:r>
              <a:rPr lang="nl-NL" sz="1400" dirty="0" err="1"/>
              <a:t>Regenerative</a:t>
            </a:r>
            <a:r>
              <a:rPr lang="nl-NL" sz="1400" dirty="0"/>
              <a:t> </a:t>
            </a:r>
            <a:r>
              <a:rPr lang="nl-NL" sz="1400" dirty="0" err="1"/>
              <a:t>Medicine</a:t>
            </a:r>
            <a:r>
              <a:rPr lang="nl-NL" sz="1400" dirty="0"/>
              <a:t> 4D</a:t>
            </a:r>
          </a:p>
          <a:p>
            <a:pPr>
              <a:lnSpc>
                <a:spcPct val="60000"/>
              </a:lnSpc>
              <a:spcBef>
                <a:spcPts val="1000"/>
              </a:spcBef>
            </a:pPr>
            <a:r>
              <a:rPr lang="nl-NL" sz="1400" dirty="0"/>
              <a:t>Medical Delta AI for </a:t>
            </a:r>
            <a:r>
              <a:rPr lang="nl-NL" sz="1400" dirty="0" err="1"/>
              <a:t>Computational</a:t>
            </a:r>
            <a:r>
              <a:rPr lang="nl-NL" sz="1400" dirty="0"/>
              <a:t> Life Sciences</a:t>
            </a:r>
          </a:p>
          <a:p>
            <a:pPr>
              <a:lnSpc>
                <a:spcPct val="80000"/>
              </a:lnSpc>
            </a:pPr>
            <a:endParaRPr lang="nl-NL" sz="1100" b="1" dirty="0"/>
          </a:p>
        </p:txBody>
      </p:sp>
      <p:sp>
        <p:nvSpPr>
          <p:cNvPr id="63" name="Rechthoek 29">
            <a:extLst>
              <a:ext uri="{FF2B5EF4-FFF2-40B4-BE49-F238E27FC236}">
                <a16:creationId xmlns:a16="http://schemas.microsoft.com/office/drawing/2014/main" id="{4AC6BFB2-81E4-7741-850F-55BA97A514C4}"/>
              </a:ext>
            </a:extLst>
          </p:cNvPr>
          <p:cNvSpPr/>
          <p:nvPr userDrawn="1"/>
        </p:nvSpPr>
        <p:spPr>
          <a:xfrm rot="5400000">
            <a:off x="8311905" y="3450104"/>
            <a:ext cx="5050548" cy="8762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nl-NL" sz="2400" dirty="0"/>
          </a:p>
        </p:txBody>
      </p:sp>
      <p:sp>
        <p:nvSpPr>
          <p:cNvPr id="64" name="Rechthoek 14">
            <a:extLst>
              <a:ext uri="{FF2B5EF4-FFF2-40B4-BE49-F238E27FC236}">
                <a16:creationId xmlns:a16="http://schemas.microsoft.com/office/drawing/2014/main" id="{6542E15B-D8A2-0040-A139-155C00493503}"/>
              </a:ext>
            </a:extLst>
          </p:cNvPr>
          <p:cNvSpPr/>
          <p:nvPr userDrawn="1"/>
        </p:nvSpPr>
        <p:spPr>
          <a:xfrm rot="5400000">
            <a:off x="8444188" y="3693966"/>
            <a:ext cx="5118006" cy="330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" sz="2000" dirty="0">
                <a:solidFill>
                  <a:srgbClr val="FFFFFF"/>
                </a:solidFill>
              </a:rPr>
              <a:t>M</a:t>
            </a:r>
            <a:r>
              <a:rPr lang="nl-NL" sz="2000" dirty="0">
                <a:solidFill>
                  <a:srgbClr val="FFFFFF"/>
                </a:solidFill>
              </a:rPr>
              <a:t>e</a:t>
            </a:r>
            <a:r>
              <a:rPr lang="en" sz="2000" dirty="0">
                <a:solidFill>
                  <a:srgbClr val="FFFFFF"/>
                </a:solidFill>
              </a:rPr>
              <a:t>dical Delta’s Journey:</a:t>
            </a:r>
          </a:p>
          <a:p>
            <a:pPr algn="ctr"/>
            <a:r>
              <a:rPr lang="en" sz="2000" dirty="0">
                <a:solidFill>
                  <a:srgbClr val="FFFFFF"/>
                </a:solidFill>
              </a:rPr>
              <a:t> from Prototype to Payment</a:t>
            </a:r>
            <a:endParaRPr lang="nl-NL" sz="2000" dirty="0">
              <a:solidFill>
                <a:srgbClr val="FFFFFF"/>
              </a:solidFill>
            </a:endParaRPr>
          </a:p>
        </p:txBody>
      </p:sp>
      <p:sp>
        <p:nvSpPr>
          <p:cNvPr id="65" name="Rechthoek 30">
            <a:extLst>
              <a:ext uri="{FF2B5EF4-FFF2-40B4-BE49-F238E27FC236}">
                <a16:creationId xmlns:a16="http://schemas.microsoft.com/office/drawing/2014/main" id="{BAF9885E-B4CD-1D4A-88DE-5B722062F87D}"/>
              </a:ext>
            </a:extLst>
          </p:cNvPr>
          <p:cNvSpPr/>
          <p:nvPr userDrawn="1"/>
        </p:nvSpPr>
        <p:spPr>
          <a:xfrm>
            <a:off x="7798480" y="2805421"/>
            <a:ext cx="2562244" cy="984428"/>
          </a:xfrm>
          <a:prstGeom prst="rect">
            <a:avLst/>
          </a:prstGeom>
          <a:ln>
            <a:solidFill>
              <a:srgbClr val="E71D73"/>
            </a:solidFill>
          </a:ln>
          <a:effectLst>
            <a:glow rad="101600">
              <a:srgbClr val="ED217D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nl-NL" sz="1600" b="1" dirty="0">
                <a:solidFill>
                  <a:srgbClr val="000000"/>
                </a:solidFill>
              </a:rPr>
              <a:t>Medical Delta Living Labs </a:t>
            </a:r>
          </a:p>
          <a:p>
            <a:pPr algn="ctr"/>
            <a:r>
              <a:rPr lang="nl-NL" sz="1400" dirty="0" err="1">
                <a:solidFill>
                  <a:srgbClr val="000000"/>
                </a:solidFill>
              </a:rPr>
              <a:t>ResearchOR</a:t>
            </a:r>
            <a:endParaRPr lang="nl-NL" sz="1400" dirty="0">
              <a:solidFill>
                <a:srgbClr val="000000"/>
              </a:solidFill>
            </a:endParaRPr>
          </a:p>
          <a:p>
            <a:pPr algn="ctr"/>
            <a:r>
              <a:rPr lang="nl-NL" sz="1400" dirty="0" err="1">
                <a:solidFill>
                  <a:srgbClr val="000000"/>
                </a:solidFill>
              </a:rPr>
              <a:t>Rehabilitation</a:t>
            </a:r>
            <a:r>
              <a:rPr lang="nl-NL" sz="1400" dirty="0">
                <a:solidFill>
                  <a:srgbClr val="000000"/>
                </a:solidFill>
              </a:rPr>
              <a:t> Technology</a:t>
            </a:r>
          </a:p>
          <a:p>
            <a:pPr algn="ctr"/>
            <a:r>
              <a:rPr lang="nl-NL" sz="1400" dirty="0" err="1">
                <a:solidFill>
                  <a:srgbClr val="000000"/>
                </a:solidFill>
              </a:rPr>
              <a:t>Medical</a:t>
            </a:r>
            <a:r>
              <a:rPr lang="nl-NL" sz="1400" dirty="0">
                <a:solidFill>
                  <a:srgbClr val="000000"/>
                </a:solidFill>
              </a:rPr>
              <a:t> Delta </a:t>
            </a:r>
            <a:r>
              <a:rPr lang="nl-NL" sz="1400" dirty="0" err="1">
                <a:solidFill>
                  <a:srgbClr val="000000"/>
                </a:solidFill>
              </a:rPr>
              <a:t>Instruments</a:t>
            </a:r>
            <a:endParaRPr lang="nl-NL" sz="1400" dirty="0"/>
          </a:p>
        </p:txBody>
      </p:sp>
      <p:sp>
        <p:nvSpPr>
          <p:cNvPr id="66" name="Rechthoek 31">
            <a:extLst>
              <a:ext uri="{FF2B5EF4-FFF2-40B4-BE49-F238E27FC236}">
                <a16:creationId xmlns:a16="http://schemas.microsoft.com/office/drawing/2014/main" id="{C9028792-628A-CD43-B7A9-7F1849AC438B}"/>
              </a:ext>
            </a:extLst>
          </p:cNvPr>
          <p:cNvSpPr/>
          <p:nvPr userDrawn="1"/>
        </p:nvSpPr>
        <p:spPr>
          <a:xfrm>
            <a:off x="7799539" y="3973535"/>
            <a:ext cx="2561185" cy="1378975"/>
          </a:xfrm>
          <a:prstGeom prst="rect">
            <a:avLst/>
          </a:prstGeom>
          <a:ln>
            <a:solidFill>
              <a:srgbClr val="ED217D"/>
            </a:solidFill>
          </a:ln>
          <a:effectLst>
            <a:glow rad="101600">
              <a:srgbClr val="ED217D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</a:rPr>
              <a:t>Medical Delta Living Labs </a:t>
            </a:r>
          </a:p>
          <a:p>
            <a:pPr algn="ctr"/>
            <a:r>
              <a:rPr lang="en" sz="1400" dirty="0"/>
              <a:t>Better In</a:t>
            </a:r>
            <a:r>
              <a:rPr lang="en" sz="1400" baseline="0" dirty="0"/>
              <a:t> Better Out</a:t>
            </a:r>
            <a:endParaRPr lang="en" sz="1400" dirty="0"/>
          </a:p>
          <a:p>
            <a:pPr algn="ctr"/>
            <a:r>
              <a:rPr lang="nl-NL" sz="1400" dirty="0"/>
              <a:t>VIT </a:t>
            </a:r>
            <a:r>
              <a:rPr lang="nl-NL" sz="1400" dirty="0" err="1"/>
              <a:t>for</a:t>
            </a:r>
            <a:r>
              <a:rPr lang="nl-NL" sz="1400" dirty="0"/>
              <a:t> Life </a:t>
            </a:r>
          </a:p>
          <a:p>
            <a:pPr algn="ctr"/>
            <a:r>
              <a:rPr lang="nl-NL" sz="1400" dirty="0" err="1"/>
              <a:t>Geriatric</a:t>
            </a:r>
            <a:r>
              <a:rPr lang="nl-NL" sz="1400" dirty="0"/>
              <a:t> </a:t>
            </a:r>
            <a:r>
              <a:rPr lang="nl-NL" sz="1400" dirty="0" err="1"/>
              <a:t>Rehabilitation@Home</a:t>
            </a:r>
            <a:r>
              <a:rPr lang="nl-NL" sz="1400" dirty="0"/>
              <a:t> </a:t>
            </a:r>
          </a:p>
          <a:p>
            <a:pPr algn="ctr"/>
            <a:r>
              <a:rPr lang="nl-NL" sz="1400" dirty="0" err="1"/>
              <a:t>Integrative</a:t>
            </a:r>
            <a:r>
              <a:rPr lang="nl-NL" sz="1400" dirty="0"/>
              <a:t> </a:t>
            </a:r>
            <a:r>
              <a:rPr lang="nl-NL" sz="1400" dirty="0" err="1"/>
              <a:t>Medicine</a:t>
            </a:r>
            <a:r>
              <a:rPr lang="nl-NL" sz="1400" dirty="0"/>
              <a:t> Technology </a:t>
            </a:r>
            <a:endParaRPr lang="en" sz="1400" dirty="0"/>
          </a:p>
          <a:p>
            <a:pPr algn="ctr"/>
            <a:r>
              <a:rPr lang="en" sz="1400" dirty="0"/>
              <a:t>NeLL</a:t>
            </a:r>
          </a:p>
          <a:p>
            <a:endParaRPr lang="en" sz="1400" dirty="0"/>
          </a:p>
          <a:p>
            <a:endParaRPr lang="nl-NL" sz="1400" dirty="0">
              <a:solidFill>
                <a:srgbClr val="000000"/>
              </a:solidFill>
              <a:latin typeface="-webkit-standard"/>
            </a:endParaRP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7304" y="259200"/>
            <a:ext cx="10010899" cy="6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ED217D"/>
                </a:solidFill>
              </a:defRPr>
            </a:lvl1pPr>
          </a:lstStyle>
          <a:p>
            <a:pPr lvl="0"/>
            <a:r>
              <a:rPr lang="nl-NL" dirty="0"/>
              <a:t>Overzicht programma’s en labs</a:t>
            </a:r>
          </a:p>
        </p:txBody>
      </p:sp>
      <p:sp>
        <p:nvSpPr>
          <p:cNvPr id="19" name="Rechthoek 30">
            <a:extLst>
              <a:ext uri="{FF2B5EF4-FFF2-40B4-BE49-F238E27FC236}">
                <a16:creationId xmlns:a16="http://schemas.microsoft.com/office/drawing/2014/main" id="{BAF9885E-B4CD-1D4A-88DE-5B722062F87D}"/>
              </a:ext>
            </a:extLst>
          </p:cNvPr>
          <p:cNvSpPr/>
          <p:nvPr userDrawn="1"/>
        </p:nvSpPr>
        <p:spPr>
          <a:xfrm>
            <a:off x="7807338" y="5536196"/>
            <a:ext cx="2562244" cy="549377"/>
          </a:xfrm>
          <a:prstGeom prst="rect">
            <a:avLst/>
          </a:prstGeom>
          <a:ln>
            <a:solidFill>
              <a:srgbClr val="E71D73"/>
            </a:solidFill>
          </a:ln>
          <a:effectLst>
            <a:glow rad="101600">
              <a:srgbClr val="ED217D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nl-NL" sz="1600" b="1" dirty="0">
                <a:solidFill>
                  <a:srgbClr val="000000"/>
                </a:solidFill>
              </a:rPr>
              <a:t>Medical Delta Field Lab </a:t>
            </a:r>
          </a:p>
          <a:p>
            <a:pPr algn="ctr"/>
            <a:r>
              <a:rPr lang="en-GB" sz="1400" dirty="0" err="1">
                <a:solidFill>
                  <a:srgbClr val="000000"/>
                </a:solidFill>
              </a:rPr>
              <a:t>Phenomix</a:t>
            </a:r>
            <a:endParaRPr lang="nl-NL" sz="1400" dirty="0">
              <a:solidFill>
                <a:srgbClr val="000000"/>
              </a:solidFill>
            </a:endParaRPr>
          </a:p>
        </p:txBody>
      </p:sp>
      <p:sp>
        <p:nvSpPr>
          <p:cNvPr id="25" name="Rechthoek 14">
            <a:extLst>
              <a:ext uri="{FF2B5EF4-FFF2-40B4-BE49-F238E27FC236}">
                <a16:creationId xmlns:a16="http://schemas.microsoft.com/office/drawing/2014/main" id="{6542E15B-D8A2-0040-A139-155C00493503}"/>
              </a:ext>
            </a:extLst>
          </p:cNvPr>
          <p:cNvSpPr/>
          <p:nvPr userDrawn="1"/>
        </p:nvSpPr>
        <p:spPr>
          <a:xfrm rot="16200000">
            <a:off x="-1845030" y="3643916"/>
            <a:ext cx="5050551" cy="488622"/>
          </a:xfrm>
          <a:prstGeom prst="rect">
            <a:avLst/>
          </a:prstGeom>
          <a:solidFill>
            <a:srgbClr val="ED217D"/>
          </a:solidFill>
          <a:ln w="12700">
            <a:solidFill>
              <a:srgbClr val="ED217D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nl-NL" sz="2000" b="1" dirty="0" err="1">
                <a:solidFill>
                  <a:srgbClr val="FFFFFF"/>
                </a:solidFill>
              </a:rPr>
              <a:t>Scientific</a:t>
            </a:r>
            <a:r>
              <a:rPr lang="nl-NL" sz="2000" b="1" baseline="0" dirty="0">
                <a:solidFill>
                  <a:srgbClr val="FFFFFF"/>
                </a:solidFill>
              </a:rPr>
              <a:t> Programs</a:t>
            </a:r>
            <a:endParaRPr lang="nl-N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1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787" y="357751"/>
            <a:ext cx="1141199" cy="446970"/>
          </a:xfrm>
          <a:prstGeom prst="rect">
            <a:avLst/>
          </a:prstGeom>
        </p:spPr>
      </p:pic>
      <p:sp>
        <p:nvSpPr>
          <p:cNvPr id="13" name="Rechthoek 8"/>
          <p:cNvSpPr/>
          <p:nvPr userDrawn="1"/>
        </p:nvSpPr>
        <p:spPr>
          <a:xfrm>
            <a:off x="1" y="6498000"/>
            <a:ext cx="12191999" cy="360000"/>
          </a:xfrm>
          <a:prstGeom prst="rect">
            <a:avLst/>
          </a:prstGeom>
          <a:solidFill>
            <a:srgbClr val="BBB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ekstvak 11"/>
          <p:cNvSpPr txBox="1"/>
          <p:nvPr userDrawn="1"/>
        </p:nvSpPr>
        <p:spPr>
          <a:xfrm>
            <a:off x="10803527" y="6554891"/>
            <a:ext cx="1225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i="0" spc="100" baseline="0" dirty="0">
                <a:solidFill>
                  <a:schemeClr val="bg2"/>
                </a:solidFill>
                <a:latin typeface="+mn-lt"/>
                <a:ea typeface="Arial" charset="0"/>
                <a:cs typeface="Arial" charset="0"/>
              </a:rPr>
              <a:t>slide </a:t>
            </a:r>
            <a:fld id="{71766878-3199-4EAB-94E7-2D6D11070E14}" type="slidenum">
              <a:rPr lang="en-US" sz="1000" kern="1200" spc="1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algn="r"/>
              <a:t>‹nr.›</a:t>
            </a:fld>
            <a:endParaRPr lang="nl-NL" sz="1000" b="0" i="0" spc="100" baseline="0" dirty="0">
              <a:solidFill>
                <a:schemeClr val="bg2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16" name="Afbeelding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032" y="6498000"/>
            <a:ext cx="480000" cy="360000"/>
          </a:xfrm>
          <a:prstGeom prst="rect">
            <a:avLst/>
          </a:prstGeom>
        </p:spPr>
      </p:pic>
      <p:pic>
        <p:nvPicPr>
          <p:cNvPr id="17" name="Afbeelding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5" y="6599876"/>
            <a:ext cx="693906" cy="183284"/>
          </a:xfrm>
          <a:prstGeom prst="rect">
            <a:avLst/>
          </a:prstGeom>
        </p:spPr>
      </p:pic>
      <p:sp>
        <p:nvSpPr>
          <p:cNvPr id="8" name="Tekstvak 10"/>
          <p:cNvSpPr txBox="1"/>
          <p:nvPr userDrawn="1"/>
        </p:nvSpPr>
        <p:spPr>
          <a:xfrm>
            <a:off x="1324406" y="6554891"/>
            <a:ext cx="4431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0" spc="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nl-NL" sz="1000" b="1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Delta  </a:t>
            </a:r>
            <a:r>
              <a:rPr lang="nl-NL" sz="1000" b="0" i="0" spc="1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Life Sciences, Health &amp; Technology</a:t>
            </a:r>
            <a:endParaRPr lang="nl-NL" sz="1000" b="0" i="0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7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9" r:id="rId4"/>
    <p:sldLayoutId id="2147483680" r:id="rId5"/>
    <p:sldLayoutId id="2147483681" r:id="rId6"/>
    <p:sldLayoutId id="2147483682" r:id="rId7"/>
    <p:sldLayoutId id="2147483677" r:id="rId8"/>
    <p:sldLayoutId id="2147483678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09B4644-0CE4-484A-9A1B-9EF5F9136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6" y="1224000"/>
            <a:ext cx="12055045" cy="5256000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35C0203-8A50-4127-87D7-365B077D8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Kaart</a:t>
            </a:r>
          </a:p>
        </p:txBody>
      </p:sp>
    </p:spTree>
    <p:extLst>
      <p:ext uri="{BB962C8B-B14F-4D97-AF65-F5344CB8AC3E}">
        <p14:creationId xmlns:p14="http://schemas.microsoft.com/office/powerpoint/2010/main" val="4995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9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nachthemel&#10;&#10;Automatisch gegenereerde beschrijving">
            <a:extLst>
              <a:ext uri="{FF2B5EF4-FFF2-40B4-BE49-F238E27FC236}">
                <a16:creationId xmlns:a16="http://schemas.microsoft.com/office/drawing/2014/main" id="{DE5B5065-286A-414F-AA6F-BBF866D12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5273D0B-02FB-4675-BD49-6FC013C2F267}"/>
              </a:ext>
            </a:extLst>
          </p:cNvPr>
          <p:cNvSpPr txBox="1">
            <a:spLocks/>
          </p:cNvSpPr>
          <p:nvPr/>
        </p:nvSpPr>
        <p:spPr>
          <a:xfrm>
            <a:off x="1" y="4683984"/>
            <a:ext cx="12192000" cy="1203437"/>
          </a:xfrm>
          <a:prstGeom prst="rect">
            <a:avLst/>
          </a:prstGeom>
          <a:solidFill>
            <a:srgbClr val="E71D73"/>
          </a:solidFill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3200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B8F749-2492-4957-A271-A733B6FC11B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6800" y="4683984"/>
            <a:ext cx="543600" cy="543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EEB79F8-9939-4C18-B9C3-FA2A48D7D99D}"/>
              </a:ext>
            </a:extLst>
          </p:cNvPr>
          <p:cNvSpPr/>
          <p:nvPr/>
        </p:nvSpPr>
        <p:spPr>
          <a:xfrm>
            <a:off x="0" y="5887422"/>
            <a:ext cx="12192000" cy="72885"/>
          </a:xfrm>
          <a:prstGeom prst="rect">
            <a:avLst/>
          </a:prstGeom>
          <a:solidFill>
            <a:srgbClr val="9E004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AD438B8-6CC7-4B76-963F-37D546245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070" y="753660"/>
            <a:ext cx="3708587" cy="141030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aandacht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ardpresentatieformat-medical-delta-jun-2022-nl" id="{0ED78F2B-0369-447B-B3F2-F52F49C8ADDD}" vid="{E6DB0C28-E565-4D8D-BF54-66618F5A26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standaardpresentatieformat-medical-delta-jun-2022-nl</Template>
  <TotalTime>975</TotalTime>
  <Words>182</Words>
  <Application>Microsoft Office PowerPoint</Application>
  <PresentationFormat>Breedbeeld</PresentationFormat>
  <Paragraphs>14</Paragraphs>
  <Slides>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-webkit-standard</vt:lpstr>
      <vt:lpstr>2_Kantoorthema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Jenna Zuidmeer</dc:creator>
  <cp:lastModifiedBy>Jenna Zuidmeer</cp:lastModifiedBy>
  <cp:revision>20</cp:revision>
  <dcterms:created xsi:type="dcterms:W3CDTF">2022-12-07T10:57:38Z</dcterms:created>
  <dcterms:modified xsi:type="dcterms:W3CDTF">2023-02-03T09:57:16Z</dcterms:modified>
  <cp:contentStatus/>
</cp:coreProperties>
</file>