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73" r:id="rId3"/>
    <p:sldId id="274" r:id="rId4"/>
    <p:sldId id="286" r:id="rId5"/>
    <p:sldId id="277" r:id="rId6"/>
    <p:sldId id="278" r:id="rId7"/>
    <p:sldId id="279" r:id="rId8"/>
    <p:sldId id="280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rene Kersseboom" initials="IK" lastIdx="1" clrIdx="0">
    <p:extLst>
      <p:ext uri="{19B8F6BF-5375-455C-9EA6-DF929625EA0E}">
        <p15:presenceInfo xmlns:p15="http://schemas.microsoft.com/office/powerpoint/2012/main" userId="S-1-5-21-2082945442-480271342-340043625-420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1D73"/>
    <a:srgbClr val="ED217D"/>
    <a:srgbClr val="9E004B"/>
    <a:srgbClr val="B1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0" autoAdjust="0"/>
    <p:restoredTop sz="89586" autoAdjust="0"/>
  </p:normalViewPr>
  <p:slideViewPr>
    <p:cSldViewPr snapToGrid="0">
      <p:cViewPr varScale="1">
        <p:scale>
          <a:sx n="78" d="100"/>
          <a:sy n="78" d="100"/>
        </p:scale>
        <p:origin x="778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96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0A0C6-3ED5-4853-84FD-DD0DC5393443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22679-DE16-4FD5-B46A-C53449BF15A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1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22679-DE16-4FD5-B46A-C53449BF15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84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slide you can add a square photo. The photo will automatically be cropped to a size of 14.69 cm high and 16.96 cm wide.</a:t>
            </a:r>
          </a:p>
          <a:p>
            <a:r>
              <a:rPr lang="en-US" dirty="0"/>
              <a:t>Click on the icon and choose from your files which photo you want to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22679-DE16-4FD5-B46A-C53449BF15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7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You can add a portrait photo in this slide. The photo will automatically be cropped to a size of 14.69 cm high and 9.79 cm wide (ratio 15x10 cm)</a:t>
            </a:r>
          </a:p>
          <a:p>
            <a:r>
              <a:rPr lang="en-US" dirty="0"/>
              <a:t>Click on the icon and choose from your files which photo you want to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22679-DE16-4FD5-B46A-C53449BF15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80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 this slide you can add a full-frame landscape photo. The photo will automatically be cropped to a size of 14.69 cm high and 33.87 cm wide.</a:t>
            </a:r>
          </a:p>
          <a:p>
            <a:r>
              <a:rPr lang="en-US" dirty="0"/>
              <a:t>Click on the icon and choose from your files which photo you want to use.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22679-DE16-4FD5-B46A-C53449BF15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5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add 4 horizontal photos in this slide. The photo will automatically be cropped to a size of 7.3 cm high and 16.89 cm wide.</a:t>
            </a:r>
          </a:p>
          <a:p>
            <a:r>
              <a:rPr lang="en-US" dirty="0"/>
              <a:t>Click on the icon and choose from your files which photo you want to use.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22679-DE16-4FD5-B46A-C53449BF15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6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en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5"/>
          <p:cNvSpPr/>
          <p:nvPr userDrawn="1"/>
        </p:nvSpPr>
        <p:spPr>
          <a:xfrm>
            <a:off x="-1" y="4664147"/>
            <a:ext cx="12195475" cy="1264986"/>
          </a:xfrm>
          <a:prstGeom prst="rect">
            <a:avLst/>
          </a:prstGeom>
          <a:solidFill>
            <a:srgbClr val="E71D7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accent1"/>
              </a:solidFill>
            </a:endParaRPr>
          </a:p>
        </p:txBody>
      </p:sp>
      <p:pic>
        <p:nvPicPr>
          <p:cNvPr id="13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1442" y="4659346"/>
            <a:ext cx="594033" cy="445525"/>
          </a:xfrm>
          <a:prstGeom prst="rect">
            <a:avLst/>
          </a:prstGeom>
        </p:spPr>
      </p:pic>
      <p:sp>
        <p:nvSpPr>
          <p:cNvPr id="14" name="Rechthoek 7"/>
          <p:cNvSpPr/>
          <p:nvPr userDrawn="1"/>
        </p:nvSpPr>
        <p:spPr>
          <a:xfrm>
            <a:off x="0" y="5883415"/>
            <a:ext cx="12193200" cy="91437"/>
          </a:xfrm>
          <a:prstGeom prst="rect">
            <a:avLst/>
          </a:prstGeom>
          <a:solidFill>
            <a:srgbClr val="9E004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rgbClr val="B10054"/>
              </a:solidFill>
            </a:endParaRPr>
          </a:p>
        </p:txBody>
      </p:sp>
      <p:sp>
        <p:nvSpPr>
          <p:cNvPr id="6" name="Tijdelijke aanduiding voor tekst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4683985"/>
            <a:ext cx="9601200" cy="1153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800" b="1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presentation</a:t>
            </a:r>
            <a:br>
              <a:rPr lang="nl-NL" dirty="0"/>
            </a:br>
            <a:r>
              <a:rPr lang="nl-NL" dirty="0"/>
              <a:t>Name speaker</a:t>
            </a:r>
          </a:p>
        </p:txBody>
      </p:sp>
      <p:pic>
        <p:nvPicPr>
          <p:cNvPr id="8" name="Afbeelding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718" y="781879"/>
            <a:ext cx="3682563" cy="14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30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_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3" y="1206709"/>
            <a:ext cx="12191997" cy="5291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0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399600" y="1522800"/>
            <a:ext cx="11448000" cy="468000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0" indent="0">
              <a:buFontTx/>
              <a:buNone/>
              <a:defRPr sz="2000" spc="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6" name="Tijdelijke aanduiding voor tekst 18"/>
          <p:cNvSpPr>
            <a:spLocks noGrp="1"/>
          </p:cNvSpPr>
          <p:nvPr>
            <p:ph type="body" sz="quarter" idx="10" hasCustomPrompt="1"/>
          </p:nvPr>
        </p:nvSpPr>
        <p:spPr>
          <a:xfrm>
            <a:off x="397823" y="260386"/>
            <a:ext cx="10010899" cy="6414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b="1" spc="100" baseline="0">
                <a:solidFill>
                  <a:srgbClr val="ED217D"/>
                </a:solidFill>
              </a:defRPr>
            </a:lvl1pPr>
          </a:lstStyle>
          <a:p>
            <a:pPr lvl="0"/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1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_breed_met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3" y="1206709"/>
            <a:ext cx="12191997" cy="5291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 dirty="0"/>
          </a:p>
        </p:txBody>
      </p:sp>
      <p:sp>
        <p:nvSpPr>
          <p:cNvPr id="20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399600" y="1522800"/>
            <a:ext cx="11448000" cy="4680000"/>
          </a:xfrm>
          <a:prstGeom prst="rect">
            <a:avLst/>
          </a:prstGeom>
        </p:spPr>
        <p:txBody>
          <a:bodyPr wrap="square" lIns="90000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800" spc="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Summary</a:t>
            </a:r>
          </a:p>
          <a:p>
            <a:pPr lvl="0"/>
            <a:endParaRPr lang="nl-NL" dirty="0"/>
          </a:p>
          <a:p>
            <a:pPr lvl="0"/>
            <a:r>
              <a:rPr lang="nl-NL" dirty="0"/>
              <a:t>Summary</a:t>
            </a:r>
          </a:p>
          <a:p>
            <a:pPr lvl="0"/>
            <a:endParaRPr lang="nl-NL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nl-NL" dirty="0"/>
              <a:t>Summary</a:t>
            </a:r>
          </a:p>
          <a:p>
            <a:pPr lvl="0"/>
            <a:endParaRPr lang="nl-NL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nl-NL" dirty="0"/>
              <a:t>Summary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nl-NL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nl-NL" dirty="0"/>
              <a:t>Summary</a:t>
            </a:r>
          </a:p>
          <a:p>
            <a:pPr lvl="0"/>
            <a:endParaRPr lang="nl-NL" dirty="0"/>
          </a:p>
        </p:txBody>
      </p:sp>
      <p:sp>
        <p:nvSpPr>
          <p:cNvPr id="5" name="Tijdelijke aanduiding voor tekst 18"/>
          <p:cNvSpPr>
            <a:spLocks noGrp="1"/>
          </p:cNvSpPr>
          <p:nvPr>
            <p:ph type="body" sz="quarter" idx="10" hasCustomPrompt="1"/>
          </p:nvPr>
        </p:nvSpPr>
        <p:spPr>
          <a:xfrm>
            <a:off x="397823" y="260386"/>
            <a:ext cx="10010899" cy="6414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b="1" spc="100" baseline="0">
                <a:solidFill>
                  <a:srgbClr val="ED217D"/>
                </a:solidFill>
              </a:defRPr>
            </a:lvl1pPr>
          </a:lstStyle>
          <a:p>
            <a:pPr lvl="0"/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60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rt_Medical_Del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18"/>
          <p:cNvSpPr>
            <a:spLocks noGrp="1"/>
          </p:cNvSpPr>
          <p:nvPr>
            <p:ph type="body" sz="quarter" idx="10" hasCustomPrompt="1"/>
          </p:nvPr>
        </p:nvSpPr>
        <p:spPr>
          <a:xfrm>
            <a:off x="397823" y="260386"/>
            <a:ext cx="10010899" cy="6414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b="1" spc="100" baseline="0">
                <a:solidFill>
                  <a:srgbClr val="ED217D"/>
                </a:solidFill>
              </a:defRPr>
            </a:lvl1pPr>
          </a:lstStyle>
          <a:p>
            <a:pPr lvl="0"/>
            <a:r>
              <a:rPr lang="nl-NL" dirty="0"/>
              <a:t>Map</a:t>
            </a:r>
          </a:p>
        </p:txBody>
      </p:sp>
      <p:sp>
        <p:nvSpPr>
          <p:cNvPr id="6" name="Rectangle 1"/>
          <p:cNvSpPr/>
          <p:nvPr userDrawn="1"/>
        </p:nvSpPr>
        <p:spPr>
          <a:xfrm>
            <a:off x="-4798" y="1203974"/>
            <a:ext cx="2568296" cy="5299200"/>
          </a:xfrm>
          <a:prstGeom prst="rect">
            <a:avLst/>
          </a:prstGeom>
          <a:solidFill>
            <a:srgbClr val="B111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3498" y="1203974"/>
            <a:ext cx="6360953" cy="5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_Foto-vi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3"/>
          <p:cNvSpPr/>
          <p:nvPr userDrawn="1"/>
        </p:nvSpPr>
        <p:spPr>
          <a:xfrm>
            <a:off x="3" y="1206709"/>
            <a:ext cx="12191997" cy="5291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jdelijke aanduiding voor afbeelding 30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1206708"/>
            <a:ext cx="6105600" cy="5288400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50000"/>
              </a:lnSpc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pictogram to add a square picture</a:t>
            </a:r>
            <a:endParaRPr lang="nl-NL" dirty="0"/>
          </a:p>
        </p:txBody>
      </p:sp>
      <p:sp>
        <p:nvSpPr>
          <p:cNvPr id="6" name="Tijdelijke aanduiding voor tekst 18"/>
          <p:cNvSpPr>
            <a:spLocks noGrp="1"/>
          </p:cNvSpPr>
          <p:nvPr>
            <p:ph type="body" sz="quarter" idx="10" hasCustomPrompt="1"/>
          </p:nvPr>
        </p:nvSpPr>
        <p:spPr>
          <a:xfrm>
            <a:off x="397823" y="260386"/>
            <a:ext cx="10010899" cy="6414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b="1" spc="100" baseline="0">
                <a:solidFill>
                  <a:srgbClr val="ED217D"/>
                </a:solidFill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– </a:t>
            </a:r>
            <a:r>
              <a:rPr lang="nl-NL" dirty="0" err="1"/>
              <a:t>photo</a:t>
            </a:r>
            <a:r>
              <a:rPr lang="nl-NL" dirty="0"/>
              <a:t> slide</a:t>
            </a:r>
          </a:p>
        </p:txBody>
      </p:sp>
      <p:sp>
        <p:nvSpPr>
          <p:cNvPr id="10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399600" y="1522800"/>
            <a:ext cx="5268229" cy="4680000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>
              <a:buFontTx/>
              <a:buNone/>
              <a:defRPr sz="2000" i="0" spc="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96424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_foto_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3" y="1206709"/>
            <a:ext cx="12191997" cy="5291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9453" y="6503060"/>
            <a:ext cx="7610324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- Life Sciences, Health &amp; Technology</a:t>
            </a:r>
          </a:p>
        </p:txBody>
      </p:sp>
      <p:pic>
        <p:nvPicPr>
          <p:cNvPr id="10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787" y="357751"/>
            <a:ext cx="1141199" cy="446970"/>
          </a:xfrm>
          <a:prstGeom prst="rect">
            <a:avLst/>
          </a:prstGeom>
        </p:spPr>
      </p:pic>
      <p:sp>
        <p:nvSpPr>
          <p:cNvPr id="11" name="Rechthoek 3"/>
          <p:cNvSpPr/>
          <p:nvPr userDrawn="1"/>
        </p:nvSpPr>
        <p:spPr>
          <a:xfrm>
            <a:off x="3" y="1206709"/>
            <a:ext cx="12191997" cy="5291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Tijdelijke aanduiding voor afbeelding 30"/>
          <p:cNvSpPr>
            <a:spLocks noGrp="1"/>
          </p:cNvSpPr>
          <p:nvPr>
            <p:ph type="pic" sz="quarter" idx="12" hasCustomPrompt="1"/>
          </p:nvPr>
        </p:nvSpPr>
        <p:spPr>
          <a:xfrm>
            <a:off x="7604403" y="1206709"/>
            <a:ext cx="4582800" cy="5288400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50000"/>
              </a:lnSpc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pictogram to add a portrait picture</a:t>
            </a:r>
            <a:endParaRPr lang="nl-NL" dirty="0"/>
          </a:p>
        </p:txBody>
      </p:sp>
      <p:sp>
        <p:nvSpPr>
          <p:cNvPr id="12" name="Tijdelijke aanduiding voor tekst 18"/>
          <p:cNvSpPr>
            <a:spLocks noGrp="1"/>
          </p:cNvSpPr>
          <p:nvPr>
            <p:ph type="body" sz="quarter" idx="10" hasCustomPrompt="1"/>
          </p:nvPr>
        </p:nvSpPr>
        <p:spPr>
          <a:xfrm>
            <a:off x="397823" y="260386"/>
            <a:ext cx="10010899" cy="6414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b="1" spc="100" baseline="0">
                <a:solidFill>
                  <a:srgbClr val="ED217D"/>
                </a:solidFill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– </a:t>
            </a:r>
            <a:r>
              <a:rPr lang="nl-NL" dirty="0" err="1"/>
              <a:t>photo</a:t>
            </a:r>
            <a:r>
              <a:rPr lang="nl-NL" dirty="0"/>
              <a:t> slide</a:t>
            </a:r>
          </a:p>
        </p:txBody>
      </p:sp>
      <p:sp>
        <p:nvSpPr>
          <p:cNvPr id="15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399600" y="1522800"/>
            <a:ext cx="6647086" cy="4680000"/>
          </a:xfrm>
          <a:prstGeom prst="rect">
            <a:avLst/>
          </a:prstGeom>
        </p:spPr>
        <p:txBody>
          <a:bodyPr wrap="square" lIns="90000">
            <a:normAutofit/>
          </a:bodyPr>
          <a:lstStyle>
            <a:lvl1pPr marL="0" indent="0">
              <a:buFontTx/>
              <a:buNone/>
              <a:defRPr sz="2000" i="0" spc="1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45094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to_liggend_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3" y="1206709"/>
            <a:ext cx="12191997" cy="5291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9453" y="6503060"/>
            <a:ext cx="7610324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- Life Sciences, Health &amp; Technology</a:t>
            </a:r>
            <a:endParaRPr lang="en-US" dirty="0"/>
          </a:p>
        </p:txBody>
      </p:sp>
      <p:pic>
        <p:nvPicPr>
          <p:cNvPr id="10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787" y="357751"/>
            <a:ext cx="1141199" cy="446970"/>
          </a:xfrm>
          <a:prstGeom prst="rect">
            <a:avLst/>
          </a:prstGeom>
        </p:spPr>
      </p:pic>
      <p:sp>
        <p:nvSpPr>
          <p:cNvPr id="13" name="Tijdelijke aanduiding voor afbeelding 3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06708"/>
            <a:ext cx="12193200" cy="5288400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50000"/>
              </a:lnSpc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pictogram to add a landscape picture</a:t>
            </a:r>
            <a:endParaRPr lang="nl-NL" dirty="0"/>
          </a:p>
        </p:txBody>
      </p:sp>
      <p:sp>
        <p:nvSpPr>
          <p:cNvPr id="7" name="Tijdelijke aanduiding voor tekst 18"/>
          <p:cNvSpPr>
            <a:spLocks noGrp="1"/>
          </p:cNvSpPr>
          <p:nvPr>
            <p:ph type="body" sz="quarter" idx="10" hasCustomPrompt="1"/>
          </p:nvPr>
        </p:nvSpPr>
        <p:spPr>
          <a:xfrm>
            <a:off x="397823" y="260386"/>
            <a:ext cx="10010899" cy="6414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b="1" spc="100" baseline="0">
                <a:solidFill>
                  <a:srgbClr val="ED217D"/>
                </a:solidFill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– </a:t>
            </a:r>
            <a:r>
              <a:rPr lang="nl-NL" dirty="0" err="1"/>
              <a:t>photo</a:t>
            </a:r>
            <a:r>
              <a:rPr lang="nl-NL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30073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oto's_ligg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3"/>
          <p:cNvSpPr/>
          <p:nvPr userDrawn="1"/>
        </p:nvSpPr>
        <p:spPr>
          <a:xfrm>
            <a:off x="3" y="1206709"/>
            <a:ext cx="12191997" cy="52912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1" name="Tijdelijke aanduiding voor afbeelding 30"/>
          <p:cNvSpPr>
            <a:spLocks noGrp="1"/>
          </p:cNvSpPr>
          <p:nvPr>
            <p:ph type="pic" sz="quarter" idx="15" hasCustomPrompt="1"/>
          </p:nvPr>
        </p:nvSpPr>
        <p:spPr>
          <a:xfrm>
            <a:off x="6063725" y="3841654"/>
            <a:ext cx="6081184" cy="265634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pictogram to add a landscape picture</a:t>
            </a:r>
            <a:endParaRPr lang="nl-NL" dirty="0"/>
          </a:p>
        </p:txBody>
      </p:sp>
      <p:sp>
        <p:nvSpPr>
          <p:cNvPr id="20" name="Tijdelijke aanduiding voor afbeelding 30"/>
          <p:cNvSpPr>
            <a:spLocks noGrp="1"/>
          </p:cNvSpPr>
          <p:nvPr>
            <p:ph type="pic" sz="quarter" idx="14" hasCustomPrompt="1"/>
          </p:nvPr>
        </p:nvSpPr>
        <p:spPr>
          <a:xfrm>
            <a:off x="9510" y="3835400"/>
            <a:ext cx="6081184" cy="265634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pictogram to add a landscape picture</a:t>
            </a:r>
            <a:endParaRPr lang="nl-NL" dirty="0"/>
          </a:p>
        </p:txBody>
      </p:sp>
      <p:sp>
        <p:nvSpPr>
          <p:cNvPr id="57" name="Tijdelijke aanduiding voor afbeelding 30"/>
          <p:cNvSpPr>
            <a:spLocks noGrp="1"/>
          </p:cNvSpPr>
          <p:nvPr>
            <p:ph type="pic" sz="quarter" idx="13" hasCustomPrompt="1"/>
          </p:nvPr>
        </p:nvSpPr>
        <p:spPr>
          <a:xfrm>
            <a:off x="6063725" y="1206500"/>
            <a:ext cx="6117664" cy="2628900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50000"/>
              </a:lnSpc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pictogram to add a landscape picture</a:t>
            </a:r>
            <a:endParaRPr lang="nl-NL" dirty="0"/>
          </a:p>
        </p:txBody>
      </p:sp>
      <p:sp>
        <p:nvSpPr>
          <p:cNvPr id="48" name="Tijdelijke aanduiding voor afbeelding 30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206500"/>
            <a:ext cx="6081184" cy="2628900"/>
          </a:xfrm>
          <a:prstGeom prst="rect">
            <a:avLst/>
          </a:prstGeom>
          <a:noFill/>
        </p:spPr>
        <p:txBody>
          <a:bodyPr/>
          <a:lstStyle>
            <a:lvl1pPr>
              <a:lnSpc>
                <a:spcPct val="150000"/>
              </a:lnSpc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pictogram to add a landscape picture</a:t>
            </a:r>
            <a:endParaRPr lang="nl-NL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89453" y="6503060"/>
            <a:ext cx="7610324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- Life Sciences, Health &amp; Technology</a:t>
            </a:r>
            <a:endParaRPr lang="en-US" dirty="0"/>
          </a:p>
        </p:txBody>
      </p:sp>
      <p:pic>
        <p:nvPicPr>
          <p:cNvPr id="23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787" y="357751"/>
            <a:ext cx="1141199" cy="446970"/>
          </a:xfrm>
          <a:prstGeom prst="rect">
            <a:avLst/>
          </a:prstGeom>
        </p:spPr>
      </p:pic>
      <p:sp>
        <p:nvSpPr>
          <p:cNvPr id="10" name="Tijdelijke aanduiding voor tekst 18"/>
          <p:cNvSpPr>
            <a:spLocks noGrp="1"/>
          </p:cNvSpPr>
          <p:nvPr>
            <p:ph type="body" sz="quarter" idx="10" hasCustomPrompt="1"/>
          </p:nvPr>
        </p:nvSpPr>
        <p:spPr>
          <a:xfrm>
            <a:off x="397823" y="260386"/>
            <a:ext cx="10010899" cy="6414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b="1" spc="100" baseline="0">
                <a:solidFill>
                  <a:srgbClr val="ED217D"/>
                </a:solidFill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 – </a:t>
            </a:r>
            <a:r>
              <a:rPr lang="nl-NL" dirty="0" err="1"/>
              <a:t>photo</a:t>
            </a:r>
            <a:r>
              <a:rPr lang="nl-NL" dirty="0"/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362253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pening"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5"/>
          <p:cNvSpPr/>
          <p:nvPr userDrawn="1"/>
        </p:nvSpPr>
        <p:spPr>
          <a:xfrm>
            <a:off x="-1" y="4664147"/>
            <a:ext cx="12195475" cy="1264986"/>
          </a:xfrm>
          <a:prstGeom prst="rect">
            <a:avLst/>
          </a:prstGeom>
          <a:solidFill>
            <a:srgbClr val="E71D7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chemeClr val="accent1"/>
              </a:solidFill>
            </a:endParaRPr>
          </a:p>
        </p:txBody>
      </p:sp>
      <p:pic>
        <p:nvPicPr>
          <p:cNvPr id="13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1442" y="4659346"/>
            <a:ext cx="594033" cy="445525"/>
          </a:xfrm>
          <a:prstGeom prst="rect">
            <a:avLst/>
          </a:prstGeom>
        </p:spPr>
      </p:pic>
      <p:sp>
        <p:nvSpPr>
          <p:cNvPr id="14" name="Rechthoek 7"/>
          <p:cNvSpPr/>
          <p:nvPr userDrawn="1"/>
        </p:nvSpPr>
        <p:spPr>
          <a:xfrm>
            <a:off x="0" y="5883415"/>
            <a:ext cx="12193200" cy="91437"/>
          </a:xfrm>
          <a:prstGeom prst="rect">
            <a:avLst/>
          </a:prstGeom>
          <a:solidFill>
            <a:srgbClr val="9E004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>
              <a:solidFill>
                <a:srgbClr val="B10054"/>
              </a:solidFill>
            </a:endParaRPr>
          </a:p>
        </p:txBody>
      </p:sp>
      <p:sp>
        <p:nvSpPr>
          <p:cNvPr id="6" name="Tijdelijke aanduiding voor tekst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4683985"/>
            <a:ext cx="9601200" cy="115371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2800" b="1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endParaRPr lang="nl-NL" dirty="0"/>
          </a:p>
        </p:txBody>
      </p:sp>
      <p:pic>
        <p:nvPicPr>
          <p:cNvPr id="8" name="Afbeelding 2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718" y="781879"/>
            <a:ext cx="3682563" cy="14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6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1787" y="357751"/>
            <a:ext cx="1141199" cy="446970"/>
          </a:xfrm>
          <a:prstGeom prst="rect">
            <a:avLst/>
          </a:prstGeom>
        </p:spPr>
      </p:pic>
      <p:sp>
        <p:nvSpPr>
          <p:cNvPr id="13" name="Rechthoek 8"/>
          <p:cNvSpPr/>
          <p:nvPr userDrawn="1"/>
        </p:nvSpPr>
        <p:spPr>
          <a:xfrm>
            <a:off x="1" y="6498000"/>
            <a:ext cx="12191999" cy="360000"/>
          </a:xfrm>
          <a:prstGeom prst="rect">
            <a:avLst/>
          </a:prstGeom>
          <a:solidFill>
            <a:srgbClr val="BBBD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5" name="Tekstvak 11"/>
          <p:cNvSpPr txBox="1"/>
          <p:nvPr userDrawn="1"/>
        </p:nvSpPr>
        <p:spPr>
          <a:xfrm>
            <a:off x="10803527" y="6554891"/>
            <a:ext cx="12259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i="0" spc="100" baseline="0" dirty="0">
                <a:solidFill>
                  <a:schemeClr val="bg2"/>
                </a:solidFill>
                <a:latin typeface="+mn-lt"/>
                <a:ea typeface="Arial" charset="0"/>
                <a:cs typeface="Arial" charset="0"/>
              </a:rPr>
              <a:t>slide </a:t>
            </a:r>
            <a:fld id="{71766878-3199-4EAB-94E7-2D6D11070E14}" type="slidenum">
              <a:rPr lang="en-US" sz="1000" kern="1200" spc="10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nl-NL" sz="1000" b="0" i="0" spc="100" baseline="0" dirty="0">
              <a:solidFill>
                <a:schemeClr val="bg2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16" name="Afbeelding 12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032" y="6498000"/>
            <a:ext cx="480000" cy="360000"/>
          </a:xfrm>
          <a:prstGeom prst="rect">
            <a:avLst/>
          </a:prstGeom>
        </p:spPr>
      </p:pic>
      <p:pic>
        <p:nvPicPr>
          <p:cNvPr id="17" name="Afbeelding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55" y="6599876"/>
            <a:ext cx="693906" cy="183284"/>
          </a:xfrm>
          <a:prstGeom prst="rect">
            <a:avLst/>
          </a:prstGeom>
        </p:spPr>
      </p:pic>
      <p:sp>
        <p:nvSpPr>
          <p:cNvPr id="8" name="Tekstvak 10"/>
          <p:cNvSpPr txBox="1"/>
          <p:nvPr userDrawn="1"/>
        </p:nvSpPr>
        <p:spPr>
          <a:xfrm>
            <a:off x="1324406" y="6554891"/>
            <a:ext cx="44316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00" b="1" i="0" spc="1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Medical</a:t>
            </a:r>
            <a:r>
              <a:rPr lang="nl-NL" sz="1000" b="1" i="0" spc="1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Delta  </a:t>
            </a:r>
            <a:r>
              <a:rPr lang="nl-NL" sz="1000" b="0" i="0" spc="10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- Life Sciences, Health &amp; Technology</a:t>
            </a:r>
            <a:endParaRPr lang="nl-NL" sz="1000" b="0" i="0" spc="1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8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60" r:id="rId6"/>
    <p:sldLayoutId id="2147483659" r:id="rId7"/>
    <p:sldLayoutId id="2147483658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4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Map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BB8C549-4B35-458F-BDFD-32BCF040F1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76" y="1224000"/>
            <a:ext cx="12055045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2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nachthemel&#10;&#10;Automatisch gegenereerde beschrijving">
            <a:extLst>
              <a:ext uri="{FF2B5EF4-FFF2-40B4-BE49-F238E27FC236}">
                <a16:creationId xmlns:a16="http://schemas.microsoft.com/office/drawing/2014/main" id="{085A4FDE-6FED-432D-A208-8321E7125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B759BA4A-2ABE-4429-B1A5-16CB4EE0A8CB}"/>
              </a:ext>
            </a:extLst>
          </p:cNvPr>
          <p:cNvSpPr txBox="1">
            <a:spLocks/>
          </p:cNvSpPr>
          <p:nvPr/>
        </p:nvSpPr>
        <p:spPr>
          <a:xfrm>
            <a:off x="1" y="4683984"/>
            <a:ext cx="12192000" cy="1203437"/>
          </a:xfrm>
          <a:prstGeom prst="rect">
            <a:avLst/>
          </a:prstGeom>
          <a:solidFill>
            <a:srgbClr val="E71D73"/>
          </a:solidFill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3200" b="1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53242B-FF4E-490D-8DA9-E3A2CB4B5060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6800" y="4683984"/>
            <a:ext cx="543600" cy="5436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69E1B1F2-6E0E-47F0-A6B7-3C827EF9BA40}"/>
              </a:ext>
            </a:extLst>
          </p:cNvPr>
          <p:cNvSpPr/>
          <p:nvPr/>
        </p:nvSpPr>
        <p:spPr>
          <a:xfrm>
            <a:off x="0" y="5887422"/>
            <a:ext cx="12192000" cy="72885"/>
          </a:xfrm>
          <a:prstGeom prst="rect">
            <a:avLst/>
          </a:prstGeom>
          <a:solidFill>
            <a:srgbClr val="9E004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6D678F9-632D-44E7-8192-589BAC222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0070" y="753660"/>
            <a:ext cx="3708587" cy="1410308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EB74829-A6B3-4425-896D-67DF734B5A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5400" y="4683985"/>
            <a:ext cx="9601200" cy="1153712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2410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ardpresentatieformat-medical-delta-jun-2022-en" id="{37540F68-6A8D-4762-A755-94BA1FC49B63}" vid="{51CEEBF1-4FB1-42F0-B8F4-A1038C88F2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standaardpresentatieformat-medical-delta-jun-2022-en</Template>
  <TotalTime>915</TotalTime>
  <Words>189</Words>
  <Application>Microsoft Office PowerPoint</Application>
  <PresentationFormat>Breedbeeld</PresentationFormat>
  <Paragraphs>17</Paragraphs>
  <Slides>9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Jenna Zuidmeer</dc:creator>
  <cp:lastModifiedBy>Jenna Zuidmeer</cp:lastModifiedBy>
  <cp:revision>20</cp:revision>
  <dcterms:created xsi:type="dcterms:W3CDTF">2022-11-11T10:29:02Z</dcterms:created>
  <dcterms:modified xsi:type="dcterms:W3CDTF">2023-02-03T09:58:31Z</dcterms:modified>
  <cp:contentStatus/>
</cp:coreProperties>
</file>